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tags/tag3.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44" r:id="rId1"/>
  </p:sldMasterIdLst>
  <p:notesMasterIdLst>
    <p:notesMasterId r:id="rId84"/>
  </p:notesMasterIdLst>
  <p:handoutMasterIdLst>
    <p:handoutMasterId r:id="rId85"/>
  </p:handoutMasterIdLst>
  <p:sldIdLst>
    <p:sldId id="1762" r:id="rId2"/>
    <p:sldId id="1813" r:id="rId3"/>
    <p:sldId id="1814" r:id="rId4"/>
    <p:sldId id="1815" r:id="rId5"/>
    <p:sldId id="1816" r:id="rId6"/>
    <p:sldId id="1817" r:id="rId7"/>
    <p:sldId id="1818" r:id="rId8"/>
    <p:sldId id="1819" r:id="rId9"/>
    <p:sldId id="1894" r:id="rId10"/>
    <p:sldId id="1820" r:id="rId11"/>
    <p:sldId id="1821" r:id="rId12"/>
    <p:sldId id="1822" r:id="rId13"/>
    <p:sldId id="1823" r:id="rId14"/>
    <p:sldId id="1824" r:id="rId15"/>
    <p:sldId id="1825" r:id="rId16"/>
    <p:sldId id="1826" r:id="rId17"/>
    <p:sldId id="1827" r:id="rId18"/>
    <p:sldId id="1828" r:id="rId19"/>
    <p:sldId id="1829" r:id="rId20"/>
    <p:sldId id="1889" r:id="rId21"/>
    <p:sldId id="1890" r:id="rId22"/>
    <p:sldId id="1891" r:id="rId23"/>
    <p:sldId id="1892" r:id="rId24"/>
    <p:sldId id="1893" r:id="rId25"/>
    <p:sldId id="1830" r:id="rId26"/>
    <p:sldId id="1831" r:id="rId27"/>
    <p:sldId id="1833" r:id="rId28"/>
    <p:sldId id="1834" r:id="rId29"/>
    <p:sldId id="1835" r:id="rId30"/>
    <p:sldId id="1836" r:id="rId31"/>
    <p:sldId id="1837" r:id="rId32"/>
    <p:sldId id="1838" r:id="rId33"/>
    <p:sldId id="1839" r:id="rId34"/>
    <p:sldId id="1840" r:id="rId35"/>
    <p:sldId id="1841" r:id="rId36"/>
    <p:sldId id="1842" r:id="rId37"/>
    <p:sldId id="1843" r:id="rId38"/>
    <p:sldId id="1844" r:id="rId39"/>
    <p:sldId id="1845" r:id="rId40"/>
    <p:sldId id="1846" r:id="rId41"/>
    <p:sldId id="1847" r:id="rId42"/>
    <p:sldId id="1848" r:id="rId43"/>
    <p:sldId id="1849" r:id="rId44"/>
    <p:sldId id="1850" r:id="rId45"/>
    <p:sldId id="1851" r:id="rId46"/>
    <p:sldId id="1852" r:id="rId47"/>
    <p:sldId id="1853" r:id="rId48"/>
    <p:sldId id="1854" r:id="rId49"/>
    <p:sldId id="1855" r:id="rId50"/>
    <p:sldId id="1856" r:id="rId51"/>
    <p:sldId id="1857" r:id="rId52"/>
    <p:sldId id="1858" r:id="rId53"/>
    <p:sldId id="1859" r:id="rId54"/>
    <p:sldId id="1860" r:id="rId55"/>
    <p:sldId id="1861" r:id="rId56"/>
    <p:sldId id="1862" r:id="rId57"/>
    <p:sldId id="1863" r:id="rId58"/>
    <p:sldId id="1864" r:id="rId59"/>
    <p:sldId id="1865" r:id="rId60"/>
    <p:sldId id="1866" r:id="rId61"/>
    <p:sldId id="1867" r:id="rId62"/>
    <p:sldId id="1868" r:id="rId63"/>
    <p:sldId id="1869" r:id="rId64"/>
    <p:sldId id="1870" r:id="rId65"/>
    <p:sldId id="1871" r:id="rId66"/>
    <p:sldId id="1872" r:id="rId67"/>
    <p:sldId id="1873" r:id="rId68"/>
    <p:sldId id="1874" r:id="rId69"/>
    <p:sldId id="1875" r:id="rId70"/>
    <p:sldId id="1876" r:id="rId71"/>
    <p:sldId id="1877" r:id="rId72"/>
    <p:sldId id="1878" r:id="rId73"/>
    <p:sldId id="1879" r:id="rId74"/>
    <p:sldId id="1880" r:id="rId75"/>
    <p:sldId id="1881" r:id="rId76"/>
    <p:sldId id="1882" r:id="rId77"/>
    <p:sldId id="1883" r:id="rId78"/>
    <p:sldId id="1884" r:id="rId79"/>
    <p:sldId id="1885" r:id="rId80"/>
    <p:sldId id="1886" r:id="rId81"/>
    <p:sldId id="1887" r:id="rId82"/>
    <p:sldId id="1888" r:id="rId83"/>
  </p:sldIdLst>
  <p:sldSz cx="12192000" cy="6858000"/>
  <p:notesSz cx="6735763" cy="98663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 xmlns:p15="http://schemas.microsoft.com/office/powerpoint/2012/main">
        <p15:guide id="1" orient="horz" pos="3107">
          <p15:clr>
            <a:srgbClr val="A4A3A4"/>
          </p15:clr>
        </p15:guide>
        <p15:guide id="2" pos="212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1173DF"/>
    <a:srgbClr val="40A1DC"/>
    <a:srgbClr val="734573"/>
    <a:srgbClr val="112851"/>
    <a:srgbClr val="ED2143"/>
    <a:srgbClr val="266A31"/>
    <a:srgbClr val="348884"/>
    <a:srgbClr val="FAFAFA"/>
    <a:srgbClr val="374359"/>
    <a:srgbClr val="5A91CD"/>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27" autoAdjust="0"/>
    <p:restoredTop sz="93801" autoAdjust="0"/>
  </p:normalViewPr>
  <p:slideViewPr>
    <p:cSldViewPr>
      <p:cViewPr varScale="1">
        <p:scale>
          <a:sx n="70" d="100"/>
          <a:sy n="70" d="100"/>
        </p:scale>
        <p:origin x="-804" y="-108"/>
      </p:cViewPr>
      <p:guideLst>
        <p:guide orient="horz" pos="2160"/>
        <p:guide pos="384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120" d="100"/>
        <a:sy n="120" d="100"/>
      </p:scale>
      <p:origin x="0" y="15036"/>
    </p:cViewPr>
  </p:sorterViewPr>
  <p:notesViewPr>
    <p:cSldViewPr>
      <p:cViewPr varScale="1">
        <p:scale>
          <a:sx n="51" d="100"/>
          <a:sy n="51" d="100"/>
        </p:scale>
        <p:origin x="2172" y="78"/>
      </p:cViewPr>
      <p:guideLst>
        <p:guide orient="horz" pos="3107"/>
        <p:guide pos="2121"/>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_rels/viewProps.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slide" Target="slides/slide11.xml"/><Relationship Id="rId1" Type="http://schemas.openxmlformats.org/officeDocument/2006/relationships/slide" Target="slides/slide10.xml"/></Relationships>
</file>

<file path=ppt/charts/_rels/chart1.xml.rels><?xml version="1.0" encoding="UTF-8" standalone="yes"?>
<Relationships xmlns="http://schemas.openxmlformats.org/package/2006/relationships"><Relationship Id="rId2" Type="http://schemas.openxmlformats.org/officeDocument/2006/relationships/oleObject" Target="&#24037;&#20316;&#31807;1"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lang val="zh-CN"/>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zh-CN" sz="1800" b="0" i="0" u="none" strike="noStrike" kern="1200" spc="0" baseline="0">
                <a:solidFill>
                  <a:schemeClr val="tx1">
                    <a:lumMod val="65000"/>
                    <a:lumOff val="35000"/>
                  </a:schemeClr>
                </a:solidFill>
                <a:latin typeface="+mn-lt"/>
                <a:ea typeface="+mn-ea"/>
                <a:cs typeface="+mn-cs"/>
              </a:defRPr>
            </a:pPr>
            <a:r>
              <a:rPr lang="zh-CN" altLang="en-US" sz="1800"/>
              <a:t>样品底部分层高度动力学曲线</a:t>
            </a:r>
          </a:p>
        </c:rich>
      </c:tx>
      <c:layout/>
      <c:spPr>
        <a:noFill/>
        <a:ln>
          <a:noFill/>
        </a:ln>
        <a:effectLst/>
      </c:spPr>
    </c:title>
    <c:plotArea>
      <c:layout/>
      <c:scatterChart>
        <c:scatterStyle val="smoothMarker"/>
        <c:ser>
          <c:idx val="0"/>
          <c:order val="0"/>
          <c:tx>
            <c:strRef>
              <c:f>i</c:f>
              <c:strCache>
                <c:ptCount val="1"/>
                <c:pt idx="0">
                  <c:v>i</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Sheet1!$E$2:$E$98</c:f>
              <c:numCache>
                <c:formatCode>General</c:formatCode>
                <c:ptCount val="97"/>
                <c:pt idx="0">
                  <c:v>0</c:v>
                </c:pt>
                <c:pt idx="1">
                  <c:v>0.18027777777777801</c:v>
                </c:pt>
                <c:pt idx="2">
                  <c:v>0.36083333333333301</c:v>
                </c:pt>
                <c:pt idx="3">
                  <c:v>0.54138888888888903</c:v>
                </c:pt>
                <c:pt idx="4">
                  <c:v>0.72166666666666701</c:v>
                </c:pt>
                <c:pt idx="5">
                  <c:v>0.90222222222222193</c:v>
                </c:pt>
                <c:pt idx="6">
                  <c:v>1.0827777777777801</c:v>
                </c:pt>
                <c:pt idx="7">
                  <c:v>1.2636111111111099</c:v>
                </c:pt>
                <c:pt idx="8">
                  <c:v>1.4441666666666699</c:v>
                </c:pt>
                <c:pt idx="9">
                  <c:v>1.62472222222222</c:v>
                </c:pt>
                <c:pt idx="10">
                  <c:v>1.80527777777778</c:v>
                </c:pt>
                <c:pt idx="11">
                  <c:v>1.9855555555555602</c:v>
                </c:pt>
                <c:pt idx="12">
                  <c:v>2.16638888888889</c:v>
                </c:pt>
                <c:pt idx="13">
                  <c:v>2.3466666666666693</c:v>
                </c:pt>
                <c:pt idx="14">
                  <c:v>2.5274999999999999</c:v>
                </c:pt>
                <c:pt idx="15">
                  <c:v>2.8894444444444396</c:v>
                </c:pt>
                <c:pt idx="16">
                  <c:v>3.07</c:v>
                </c:pt>
                <c:pt idx="17">
                  <c:v>3.2505555555555601</c:v>
                </c:pt>
                <c:pt idx="18">
                  <c:v>3.4311111111111101</c:v>
                </c:pt>
                <c:pt idx="19">
                  <c:v>3.6116666666666695</c:v>
                </c:pt>
                <c:pt idx="20">
                  <c:v>3.7919444444444399</c:v>
                </c:pt>
                <c:pt idx="21">
                  <c:v>4.5144444444444396</c:v>
                </c:pt>
                <c:pt idx="22">
                  <c:v>4.8752777777777796</c:v>
                </c:pt>
                <c:pt idx="23">
                  <c:v>5.0558333333333305</c:v>
                </c:pt>
                <c:pt idx="24">
                  <c:v>5.2366666666666708</c:v>
                </c:pt>
                <c:pt idx="25">
                  <c:v>5.5977777777777789</c:v>
                </c:pt>
                <c:pt idx="26">
                  <c:v>5.7780555555555591</c:v>
                </c:pt>
                <c:pt idx="27">
                  <c:v>5.9586111111111109</c:v>
                </c:pt>
                <c:pt idx="28">
                  <c:v>6.1391666666666698</c:v>
                </c:pt>
                <c:pt idx="29">
                  <c:v>6.3197222222222198</c:v>
                </c:pt>
                <c:pt idx="30">
                  <c:v>6.5002777777777796</c:v>
                </c:pt>
                <c:pt idx="31">
                  <c:v>6.6811111111111101</c:v>
                </c:pt>
                <c:pt idx="32">
                  <c:v>6.8613888888888894</c:v>
                </c:pt>
                <c:pt idx="33">
                  <c:v>7.0422222222222199</c:v>
                </c:pt>
                <c:pt idx="34">
                  <c:v>7.2224999999999993</c:v>
                </c:pt>
                <c:pt idx="35">
                  <c:v>7.4030555555555591</c:v>
                </c:pt>
                <c:pt idx="36">
                  <c:v>7.5836111111111109</c:v>
                </c:pt>
                <c:pt idx="37">
                  <c:v>7.7641666666666689</c:v>
                </c:pt>
                <c:pt idx="38">
                  <c:v>7.9447222222222198</c:v>
                </c:pt>
                <c:pt idx="39">
                  <c:v>8.1252777777777787</c:v>
                </c:pt>
                <c:pt idx="40">
                  <c:v>8.3058333333333323</c:v>
                </c:pt>
                <c:pt idx="41">
                  <c:v>8.4866666666666735</c:v>
                </c:pt>
                <c:pt idx="42">
                  <c:v>8.6669444444444395</c:v>
                </c:pt>
                <c:pt idx="43">
                  <c:v>8.8477777777777789</c:v>
                </c:pt>
                <c:pt idx="44">
                  <c:v>9.0280555555555591</c:v>
                </c:pt>
                <c:pt idx="45">
                  <c:v>9.2086111111111091</c:v>
                </c:pt>
                <c:pt idx="46">
                  <c:v>9.3891666666666715</c:v>
                </c:pt>
                <c:pt idx="47">
                  <c:v>9.5697222222222216</c:v>
                </c:pt>
                <c:pt idx="48">
                  <c:v>9.7502777777777787</c:v>
                </c:pt>
                <c:pt idx="49">
                  <c:v>9.9308333333333305</c:v>
                </c:pt>
                <c:pt idx="50">
                  <c:v>10.1113888888889</c:v>
                </c:pt>
                <c:pt idx="51">
                  <c:v>10.291944444444399</c:v>
                </c:pt>
                <c:pt idx="52">
                  <c:v>10.472222222222202</c:v>
                </c:pt>
                <c:pt idx="53">
                  <c:v>10.653055555555602</c:v>
                </c:pt>
                <c:pt idx="54">
                  <c:v>10.833611111111098</c:v>
                </c:pt>
                <c:pt idx="55">
                  <c:v>11.0141666666667</c:v>
                </c:pt>
                <c:pt idx="56">
                  <c:v>11.1947222222222</c:v>
                </c:pt>
                <c:pt idx="57">
                  <c:v>11.555833333333302</c:v>
                </c:pt>
                <c:pt idx="58">
                  <c:v>11.7363888888889</c:v>
                </c:pt>
                <c:pt idx="59">
                  <c:v>11.9169444444444</c:v>
                </c:pt>
                <c:pt idx="60">
                  <c:v>14.918333333333299</c:v>
                </c:pt>
                <c:pt idx="61">
                  <c:v>19.9180555555556</c:v>
                </c:pt>
                <c:pt idx="62">
                  <c:v>24.9180555555556</c:v>
                </c:pt>
                <c:pt idx="63">
                  <c:v>29.9180555555556</c:v>
                </c:pt>
                <c:pt idx="64">
                  <c:v>34.917777777777793</c:v>
                </c:pt>
                <c:pt idx="65">
                  <c:v>39.918055555555597</c:v>
                </c:pt>
                <c:pt idx="66">
                  <c:v>44.918055555555597</c:v>
                </c:pt>
                <c:pt idx="67">
                  <c:v>49.918055555555597</c:v>
                </c:pt>
                <c:pt idx="68">
                  <c:v>54.918055555555597</c:v>
                </c:pt>
                <c:pt idx="69">
                  <c:v>59.918333333333301</c:v>
                </c:pt>
                <c:pt idx="70">
                  <c:v>64.91833333333328</c:v>
                </c:pt>
                <c:pt idx="71">
                  <c:v>69.918055555555583</c:v>
                </c:pt>
                <c:pt idx="72">
                  <c:v>74.918055555555583</c:v>
                </c:pt>
                <c:pt idx="73">
                  <c:v>79.918055555555583</c:v>
                </c:pt>
                <c:pt idx="74">
                  <c:v>84.918055555555583</c:v>
                </c:pt>
                <c:pt idx="75">
                  <c:v>89.918055555555583</c:v>
                </c:pt>
                <c:pt idx="76">
                  <c:v>94.918055555555583</c:v>
                </c:pt>
                <c:pt idx="77">
                  <c:v>99.91833333333328</c:v>
                </c:pt>
                <c:pt idx="78">
                  <c:v>109.91805555555598</c:v>
                </c:pt>
                <c:pt idx="79">
                  <c:v>114.918333333333</c:v>
                </c:pt>
                <c:pt idx="80">
                  <c:v>320.566666666667</c:v>
                </c:pt>
                <c:pt idx="81">
                  <c:v>321.06555555555599</c:v>
                </c:pt>
                <c:pt idx="82">
                  <c:v>321.56555555555599</c:v>
                </c:pt>
                <c:pt idx="83">
                  <c:v>322.06555555555599</c:v>
                </c:pt>
                <c:pt idx="84">
                  <c:v>322.56555555555599</c:v>
                </c:pt>
                <c:pt idx="85">
                  <c:v>621.84805555555602</c:v>
                </c:pt>
                <c:pt idx="86">
                  <c:v>623.86444444444385</c:v>
                </c:pt>
                <c:pt idx="87">
                  <c:v>625.88083333333304</c:v>
                </c:pt>
                <c:pt idx="88">
                  <c:v>627.89777777777806</c:v>
                </c:pt>
                <c:pt idx="89">
                  <c:v>629.91444444444392</c:v>
                </c:pt>
                <c:pt idx="90">
                  <c:v>631.930833333333</c:v>
                </c:pt>
                <c:pt idx="91">
                  <c:v>633.94777777777801</c:v>
                </c:pt>
                <c:pt idx="92">
                  <c:v>635.96444444444387</c:v>
                </c:pt>
                <c:pt idx="93">
                  <c:v>637.98083333333307</c:v>
                </c:pt>
                <c:pt idx="94">
                  <c:v>639.99749999999983</c:v>
                </c:pt>
                <c:pt idx="95">
                  <c:v>642.01444444444394</c:v>
                </c:pt>
                <c:pt idx="96">
                  <c:v>644.03083333333302</c:v>
                </c:pt>
              </c:numCache>
            </c:numRef>
          </c:xVal>
          <c:yVal>
            <c:numRef>
              <c:f>Sheet1!$G$2:$G$98</c:f>
              <c:numCache>
                <c:formatCode>General</c:formatCode>
                <c:ptCount val="97"/>
                <c:pt idx="0">
                  <c:v>0</c:v>
                </c:pt>
                <c:pt idx="1">
                  <c:v>0</c:v>
                </c:pt>
                <c:pt idx="2">
                  <c:v>0</c:v>
                </c:pt>
                <c:pt idx="3">
                  <c:v>4.4099057217165099</c:v>
                </c:pt>
                <c:pt idx="4">
                  <c:v>12.516004551365402</c:v>
                </c:pt>
                <c:pt idx="5">
                  <c:v>10.7685695708713</c:v>
                </c:pt>
                <c:pt idx="6">
                  <c:v>11.840536410923303</c:v>
                </c:pt>
                <c:pt idx="7">
                  <c:v>12.1978315994798</c:v>
                </c:pt>
                <c:pt idx="8">
                  <c:v>12.989931729518903</c:v>
                </c:pt>
                <c:pt idx="9">
                  <c:v>13.0320286085826</c:v>
                </c:pt>
                <c:pt idx="10">
                  <c:v>13.099427828348501</c:v>
                </c:pt>
                <c:pt idx="11">
                  <c:v>13.342350455136501</c:v>
                </c:pt>
                <c:pt idx="12">
                  <c:v>13.3343953185956</c:v>
                </c:pt>
                <c:pt idx="13">
                  <c:v>13.7506631989597</c:v>
                </c:pt>
                <c:pt idx="14">
                  <c:v>13.4871131339402</c:v>
                </c:pt>
                <c:pt idx="15">
                  <c:v>13.6365279583875</c:v>
                </c:pt>
                <c:pt idx="16">
                  <c:v>13.5727275682705</c:v>
                </c:pt>
                <c:pt idx="17">
                  <c:v>13.671137841352399</c:v>
                </c:pt>
                <c:pt idx="18">
                  <c:v>13.761846553966201</c:v>
                </c:pt>
                <c:pt idx="19">
                  <c:v>13.761586475942801</c:v>
                </c:pt>
                <c:pt idx="20">
                  <c:v>13.957643042912903</c:v>
                </c:pt>
                <c:pt idx="21">
                  <c:v>13.945715214564402</c:v>
                </c:pt>
                <c:pt idx="22">
                  <c:v>13.994157997399199</c:v>
                </c:pt>
                <c:pt idx="23">
                  <c:v>14.230468140442099</c:v>
                </c:pt>
                <c:pt idx="24">
                  <c:v>14.199366059817899</c:v>
                </c:pt>
                <c:pt idx="25">
                  <c:v>14.0646814044213</c:v>
                </c:pt>
                <c:pt idx="26">
                  <c:v>14.057223667100098</c:v>
                </c:pt>
                <c:pt idx="27">
                  <c:v>14.267919375812699</c:v>
                </c:pt>
                <c:pt idx="28">
                  <c:v>14.295933029909001</c:v>
                </c:pt>
                <c:pt idx="29">
                  <c:v>14.215019505851799</c:v>
                </c:pt>
                <c:pt idx="30">
                  <c:v>14.232688556567002</c:v>
                </c:pt>
                <c:pt idx="31">
                  <c:v>14.278111183354996</c:v>
                </c:pt>
                <c:pt idx="32">
                  <c:v>14.273527308192499</c:v>
                </c:pt>
                <c:pt idx="33">
                  <c:v>14.2022074122237</c:v>
                </c:pt>
                <c:pt idx="34">
                  <c:v>14.132867360208101</c:v>
                </c:pt>
                <c:pt idx="35">
                  <c:v>14.118559817945401</c:v>
                </c:pt>
                <c:pt idx="36">
                  <c:v>14.1466742522757</c:v>
                </c:pt>
                <c:pt idx="37">
                  <c:v>14.387314694408301</c:v>
                </c:pt>
                <c:pt idx="38">
                  <c:v>14.371196358907703</c:v>
                </c:pt>
                <c:pt idx="39">
                  <c:v>14.325474642392702</c:v>
                </c:pt>
                <c:pt idx="40">
                  <c:v>14.383384265279602</c:v>
                </c:pt>
                <c:pt idx="41">
                  <c:v>14.357191157347202</c:v>
                </c:pt>
                <c:pt idx="42">
                  <c:v>14.288120936280897</c:v>
                </c:pt>
                <c:pt idx="43">
                  <c:v>14.262343953186003</c:v>
                </c:pt>
                <c:pt idx="44">
                  <c:v>14.232750325097498</c:v>
                </c:pt>
                <c:pt idx="45">
                  <c:v>14.238537061118301</c:v>
                </c:pt>
                <c:pt idx="46">
                  <c:v>14.193946684005201</c:v>
                </c:pt>
                <c:pt idx="47">
                  <c:v>14.176274382314698</c:v>
                </c:pt>
                <c:pt idx="48">
                  <c:v>14.115656697009104</c:v>
                </c:pt>
                <c:pt idx="49">
                  <c:v>14.113832899870003</c:v>
                </c:pt>
                <c:pt idx="50">
                  <c:v>14.110718465539698</c:v>
                </c:pt>
                <c:pt idx="51">
                  <c:v>14.116017555266602</c:v>
                </c:pt>
                <c:pt idx="52">
                  <c:v>14.0991514954486</c:v>
                </c:pt>
                <c:pt idx="53">
                  <c:v>14.337584525357604</c:v>
                </c:pt>
                <c:pt idx="54">
                  <c:v>14.296749024707402</c:v>
                </c:pt>
                <c:pt idx="55">
                  <c:v>14.280474642392701</c:v>
                </c:pt>
                <c:pt idx="56">
                  <c:v>14.2909590377113</c:v>
                </c:pt>
                <c:pt idx="57">
                  <c:v>14.249349804941501</c:v>
                </c:pt>
                <c:pt idx="58">
                  <c:v>14.2410175552666</c:v>
                </c:pt>
                <c:pt idx="59">
                  <c:v>14.254687906371903</c:v>
                </c:pt>
                <c:pt idx="60">
                  <c:v>14.136248374512398</c:v>
                </c:pt>
                <c:pt idx="61">
                  <c:v>14.393884915474601</c:v>
                </c:pt>
                <c:pt idx="62">
                  <c:v>14.284392067620299</c:v>
                </c:pt>
                <c:pt idx="63">
                  <c:v>14.2234752925878</c:v>
                </c:pt>
                <c:pt idx="64">
                  <c:v>14.080607932379701</c:v>
                </c:pt>
                <c:pt idx="65">
                  <c:v>13.963771131339399</c:v>
                </c:pt>
                <c:pt idx="66">
                  <c:v>14.0709232769831</c:v>
                </c:pt>
                <c:pt idx="67">
                  <c:v>14.157012353706103</c:v>
                </c:pt>
                <c:pt idx="68">
                  <c:v>14.255630689206802</c:v>
                </c:pt>
                <c:pt idx="69">
                  <c:v>14.405907022106602</c:v>
                </c:pt>
                <c:pt idx="70">
                  <c:v>14.3348016905072</c:v>
                </c:pt>
                <c:pt idx="71">
                  <c:v>14.446095578673599</c:v>
                </c:pt>
                <c:pt idx="72">
                  <c:v>14.553660598179501</c:v>
                </c:pt>
                <c:pt idx="73">
                  <c:v>14.535692457737301</c:v>
                </c:pt>
                <c:pt idx="74">
                  <c:v>14.5773927178153</c:v>
                </c:pt>
                <c:pt idx="75">
                  <c:v>14.637428478543598</c:v>
                </c:pt>
                <c:pt idx="76">
                  <c:v>14.614895968790599</c:v>
                </c:pt>
                <c:pt idx="77">
                  <c:v>14.630874512353699</c:v>
                </c:pt>
                <c:pt idx="78">
                  <c:v>14.570315344603401</c:v>
                </c:pt>
                <c:pt idx="79">
                  <c:v>14.534616384915498</c:v>
                </c:pt>
                <c:pt idx="80">
                  <c:v>14.784232769830901</c:v>
                </c:pt>
                <c:pt idx="81">
                  <c:v>14.710305591677498</c:v>
                </c:pt>
                <c:pt idx="82">
                  <c:v>14.632756827048102</c:v>
                </c:pt>
                <c:pt idx="83">
                  <c:v>14.618127438231497</c:v>
                </c:pt>
                <c:pt idx="84">
                  <c:v>14.541674252275699</c:v>
                </c:pt>
                <c:pt idx="85">
                  <c:v>14.282431729518899</c:v>
                </c:pt>
                <c:pt idx="86">
                  <c:v>14.402447984395302</c:v>
                </c:pt>
                <c:pt idx="87">
                  <c:v>14.422971391417398</c:v>
                </c:pt>
                <c:pt idx="88">
                  <c:v>14.415165799739899</c:v>
                </c:pt>
                <c:pt idx="89">
                  <c:v>14.4210728218466</c:v>
                </c:pt>
                <c:pt idx="90">
                  <c:v>14.4300422626788</c:v>
                </c:pt>
                <c:pt idx="91">
                  <c:v>14.421271131339399</c:v>
                </c:pt>
                <c:pt idx="92">
                  <c:v>14.417161898569599</c:v>
                </c:pt>
                <c:pt idx="93">
                  <c:v>14.4190734720416</c:v>
                </c:pt>
                <c:pt idx="94">
                  <c:v>14.418923927178199</c:v>
                </c:pt>
                <c:pt idx="95">
                  <c:v>14.428709362808799</c:v>
                </c:pt>
                <c:pt idx="96">
                  <c:v>14.421950585175598</c:v>
                </c:pt>
              </c:numCache>
            </c:numRef>
          </c:yVal>
          <c:smooth val="1"/>
          <c:extLst xmlns:c16r2="http://schemas.microsoft.com/office/drawing/2015/06/chart">
            <c:ext xmlns:c16="http://schemas.microsoft.com/office/drawing/2014/chart" uri="{C3380CC4-5D6E-409C-BE32-E72D297353CC}">
              <c16:uniqueId val="{00000000-489F-42BE-AC6D-DE396715CD91}"/>
            </c:ext>
          </c:extLst>
        </c:ser>
        <c:ser>
          <c:idx val="1"/>
          <c:order val="1"/>
          <c:tx>
            <c:strRef>
              <c:f>a</c:f>
              <c:strCache>
                <c:ptCount val="1"/>
                <c:pt idx="0">
                  <c:v>a</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Sheet1!$J$2:$J$32</c:f>
              <c:numCache>
                <c:formatCode>General</c:formatCode>
                <c:ptCount val="31"/>
                <c:pt idx="0">
                  <c:v>0</c:v>
                </c:pt>
                <c:pt idx="1">
                  <c:v>0.36027777777777803</c:v>
                </c:pt>
                <c:pt idx="2">
                  <c:v>0.54111111111111099</c:v>
                </c:pt>
                <c:pt idx="3">
                  <c:v>1.0825</c:v>
                </c:pt>
                <c:pt idx="4">
                  <c:v>1.4441666666666699</c:v>
                </c:pt>
                <c:pt idx="5">
                  <c:v>1.9855555555555602</c:v>
                </c:pt>
                <c:pt idx="6">
                  <c:v>2.8880555555555598</c:v>
                </c:pt>
                <c:pt idx="7">
                  <c:v>4.693888888888889</c:v>
                </c:pt>
                <c:pt idx="8">
                  <c:v>7.5824999999999996</c:v>
                </c:pt>
                <c:pt idx="9">
                  <c:v>9.2075000000000014</c:v>
                </c:pt>
                <c:pt idx="10">
                  <c:v>10.0875</c:v>
                </c:pt>
                <c:pt idx="11">
                  <c:v>10.809722222222202</c:v>
                </c:pt>
                <c:pt idx="12">
                  <c:v>11.554166666666701</c:v>
                </c:pt>
                <c:pt idx="13">
                  <c:v>12.823611111111099</c:v>
                </c:pt>
                <c:pt idx="14">
                  <c:v>17.823611111111099</c:v>
                </c:pt>
                <c:pt idx="15">
                  <c:v>22.823611111111099</c:v>
                </c:pt>
                <c:pt idx="16">
                  <c:v>27.823611111111099</c:v>
                </c:pt>
                <c:pt idx="17">
                  <c:v>32.823333333333302</c:v>
                </c:pt>
                <c:pt idx="18">
                  <c:v>42.823333333333302</c:v>
                </c:pt>
                <c:pt idx="19">
                  <c:v>47.823333333333302</c:v>
                </c:pt>
                <c:pt idx="20">
                  <c:v>57.823611111111099</c:v>
                </c:pt>
                <c:pt idx="21">
                  <c:v>62.823611111111099</c:v>
                </c:pt>
                <c:pt idx="22">
                  <c:v>72.823611111111092</c:v>
                </c:pt>
                <c:pt idx="23">
                  <c:v>82.823611111111092</c:v>
                </c:pt>
                <c:pt idx="24">
                  <c:v>87.823611111111092</c:v>
                </c:pt>
                <c:pt idx="25">
                  <c:v>112.82361111111101</c:v>
                </c:pt>
                <c:pt idx="26">
                  <c:v>318.47194444444392</c:v>
                </c:pt>
                <c:pt idx="27">
                  <c:v>320.47083333333308</c:v>
                </c:pt>
                <c:pt idx="28">
                  <c:v>619.75333333333322</c:v>
                </c:pt>
                <c:pt idx="29">
                  <c:v>629.83611111111088</c:v>
                </c:pt>
                <c:pt idx="30">
                  <c:v>641.93638888888893</c:v>
                </c:pt>
              </c:numCache>
            </c:numRef>
          </c:xVal>
          <c:yVal>
            <c:numRef>
              <c:f>Sheet1!$L$2:$L$32</c:f>
              <c:numCache>
                <c:formatCode>General</c:formatCode>
                <c:ptCount val="31"/>
                <c:pt idx="0">
                  <c:v>0</c:v>
                </c:pt>
                <c:pt idx="1">
                  <c:v>0</c:v>
                </c:pt>
                <c:pt idx="2">
                  <c:v>0</c:v>
                </c:pt>
                <c:pt idx="3">
                  <c:v>1.38197010869565</c:v>
                </c:pt>
                <c:pt idx="4">
                  <c:v>1.8850373641304301</c:v>
                </c:pt>
                <c:pt idx="5">
                  <c:v>2.5139741847826098</c:v>
                </c:pt>
                <c:pt idx="6">
                  <c:v>2.5190047554347799</c:v>
                </c:pt>
                <c:pt idx="7">
                  <c:v>2.7581725543478299</c:v>
                </c:pt>
                <c:pt idx="8">
                  <c:v>2.9042663043478294</c:v>
                </c:pt>
                <c:pt idx="9">
                  <c:v>2.9413417119565204</c:v>
                </c:pt>
                <c:pt idx="10">
                  <c:v>3.1059884510869602</c:v>
                </c:pt>
                <c:pt idx="11">
                  <c:v>3.0977207880434805</c:v>
                </c:pt>
                <c:pt idx="12">
                  <c:v>3.1080876358695599</c:v>
                </c:pt>
                <c:pt idx="13">
                  <c:v>3.1615523097826101</c:v>
                </c:pt>
                <c:pt idx="14">
                  <c:v>3.1926222826086996</c:v>
                </c:pt>
                <c:pt idx="15">
                  <c:v>3.3639538043478301</c:v>
                </c:pt>
                <c:pt idx="16">
                  <c:v>3.3929993206521694</c:v>
                </c:pt>
                <c:pt idx="17">
                  <c:v>3.3947316576087001</c:v>
                </c:pt>
                <c:pt idx="18">
                  <c:v>3.4238213315217401</c:v>
                </c:pt>
                <c:pt idx="19">
                  <c:v>3.4527173913043501</c:v>
                </c:pt>
                <c:pt idx="20">
                  <c:v>3.5250747282608699</c:v>
                </c:pt>
                <c:pt idx="21">
                  <c:v>3.4945991847826101</c:v>
                </c:pt>
                <c:pt idx="22">
                  <c:v>3.3934612771739099</c:v>
                </c:pt>
                <c:pt idx="23">
                  <c:v>3.3836922554347799</c:v>
                </c:pt>
                <c:pt idx="24">
                  <c:v>3.4191779891304295</c:v>
                </c:pt>
                <c:pt idx="25">
                  <c:v>4.4210903532608707</c:v>
                </c:pt>
                <c:pt idx="26">
                  <c:v>4.3060699728260898</c:v>
                </c:pt>
                <c:pt idx="27">
                  <c:v>4.3118546195652181</c:v>
                </c:pt>
                <c:pt idx="28">
                  <c:v>4.3286956521739093</c:v>
                </c:pt>
                <c:pt idx="29">
                  <c:v>4.3647486413043497</c:v>
                </c:pt>
                <c:pt idx="30">
                  <c:v>4.3587703804347804</c:v>
                </c:pt>
              </c:numCache>
            </c:numRef>
          </c:yVal>
          <c:smooth val="1"/>
          <c:extLst xmlns:c16r2="http://schemas.microsoft.com/office/drawing/2015/06/chart">
            <c:ext xmlns:c16="http://schemas.microsoft.com/office/drawing/2014/chart" uri="{C3380CC4-5D6E-409C-BE32-E72D297353CC}">
              <c16:uniqueId val="{00000001-489F-42BE-AC6D-DE396715CD91}"/>
            </c:ext>
          </c:extLst>
        </c:ser>
        <c:dLbls/>
        <c:axId val="140869632"/>
        <c:axId val="141048448"/>
      </c:scatterChart>
      <c:valAx>
        <c:axId val="140869632"/>
        <c:scaling>
          <c:orientation val="minMax"/>
        </c:scaling>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lang="zh-CN" sz="1600" b="0" i="0" u="none" strike="noStrike" kern="1200" baseline="0">
                    <a:solidFill>
                      <a:schemeClr val="tx1">
                        <a:lumMod val="65000"/>
                        <a:lumOff val="35000"/>
                      </a:schemeClr>
                    </a:solidFill>
                    <a:latin typeface="+mn-lt"/>
                    <a:ea typeface="+mn-ea"/>
                    <a:cs typeface="+mn-cs"/>
                  </a:defRPr>
                </a:pPr>
                <a:r>
                  <a:rPr lang="zh-CN" altLang="en-US" sz="1600"/>
                  <a:t>时间</a:t>
                </a:r>
                <a:r>
                  <a:rPr lang="en-US" altLang="zh-CN" sz="1600"/>
                  <a:t>,h</a:t>
                </a:r>
                <a:endParaRPr lang="zh-CN" altLang="en-US" sz="1600"/>
              </a:p>
            </c:rich>
          </c:tx>
          <c:layout/>
          <c:spPr>
            <a:noFill/>
            <a:ln>
              <a:noFill/>
            </a:ln>
            <a:effectLst/>
          </c:spPr>
        </c:title>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crossAx val="141048448"/>
        <c:crosses val="autoZero"/>
        <c:crossBetween val="midCat"/>
      </c:valAx>
      <c:valAx>
        <c:axId val="141048448"/>
        <c:scaling>
          <c:orientation val="minMax"/>
        </c:scaling>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zh-CN" sz="1800" b="0" i="0" u="none" strike="noStrike" kern="1200" baseline="0">
                    <a:solidFill>
                      <a:schemeClr val="tx1">
                        <a:lumMod val="65000"/>
                        <a:lumOff val="35000"/>
                      </a:schemeClr>
                    </a:solidFill>
                    <a:latin typeface="+mn-lt"/>
                    <a:ea typeface="+mn-ea"/>
                    <a:cs typeface="+mn-cs"/>
                  </a:defRPr>
                </a:pPr>
                <a:r>
                  <a:rPr lang="zh-CN" altLang="en-US" sz="1800"/>
                  <a:t>分层厚度</a:t>
                </a:r>
                <a:r>
                  <a:rPr lang="en-US" altLang="zh-CN" sz="1800"/>
                  <a:t>H/H0</a:t>
                </a:r>
                <a:r>
                  <a:rPr lang="zh-CN" altLang="en-US" sz="1800"/>
                  <a:t>，</a:t>
                </a:r>
                <a:r>
                  <a:rPr lang="en-US" altLang="zh-CN" sz="1800"/>
                  <a:t>%</a:t>
                </a:r>
                <a:endParaRPr lang="zh-CN" altLang="en-US" sz="1800"/>
              </a:p>
            </c:rich>
          </c:tx>
          <c:layout/>
          <c:spPr>
            <a:noFill/>
            <a:ln>
              <a:noFill/>
            </a:ln>
            <a:effectLst/>
          </c:spPr>
        </c:title>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crossAx val="140869632"/>
        <c:crosses val="autoZero"/>
        <c:crossBetween val="midCat"/>
      </c:valAx>
      <c:spPr>
        <a:noFill/>
        <a:ln>
          <a:noFill/>
        </a:ln>
        <a:effectLst/>
      </c:spPr>
    </c:plotArea>
    <c:legend>
      <c:legendPos val="r"/>
      <c:legendEntry>
        <c:idx val="0"/>
        <c:txPr>
          <a:bodyPr rot="0" spcFirstLastPara="1" vertOverflow="ellipsis" vert="horz" wrap="square" anchor="ctr" anchorCtr="1"/>
          <a:lstStyle/>
          <a:p>
            <a:pPr>
              <a:defRPr lang="zh-CN" sz="1600" b="0" i="0" u="none" strike="noStrike" kern="1200" baseline="0">
                <a:solidFill>
                  <a:schemeClr val="tx1">
                    <a:lumMod val="65000"/>
                    <a:lumOff val="35000"/>
                  </a:schemeClr>
                </a:solidFill>
                <a:latin typeface="+mn-lt"/>
                <a:ea typeface="+mn-ea"/>
                <a:cs typeface="+mn-cs"/>
              </a:defRPr>
            </a:pPr>
            <a:endParaRPr lang="zh-CN"/>
          </a:p>
        </c:txPr>
      </c:legendEntry>
      <c:legendEntry>
        <c:idx val="1"/>
        <c:txPr>
          <a:bodyPr rot="0" spcFirstLastPara="1" vertOverflow="ellipsis" vert="horz" wrap="square" anchor="ctr" anchorCtr="1"/>
          <a:lstStyle/>
          <a:p>
            <a:pPr>
              <a:defRPr lang="zh-CN" sz="1600" b="0" i="0" u="none" strike="noStrike" kern="1200" baseline="0">
                <a:solidFill>
                  <a:schemeClr val="tx1">
                    <a:lumMod val="65000"/>
                    <a:lumOff val="35000"/>
                  </a:schemeClr>
                </a:solidFill>
                <a:latin typeface="+mn-lt"/>
                <a:ea typeface="+mn-ea"/>
                <a:cs typeface="+mn-cs"/>
              </a:defRPr>
            </a:pPr>
            <a:endParaRPr lang="zh-CN"/>
          </a:p>
        </c:txPr>
      </c:legendEntry>
      <c:layout/>
      <c:spPr>
        <a:noFill/>
        <a:ln>
          <a:noFill/>
        </a:ln>
        <a:effectLst/>
      </c:spPr>
      <c:txPr>
        <a:bodyPr rot="0" spcFirstLastPara="1" vertOverflow="ellipsis" vert="horz" wrap="square" anchor="ctr" anchorCtr="1"/>
        <a:lstStyle/>
        <a:p>
          <a:pPr>
            <a:defRPr lang="zh-CN" sz="1600" b="0" i="0" u="none" strike="noStrike" kern="1200" baseline="0">
              <a:solidFill>
                <a:schemeClr val="tx1">
                  <a:lumMod val="65000"/>
                  <a:lumOff val="35000"/>
                </a:schemeClr>
              </a:solidFill>
              <a:latin typeface="+mn-lt"/>
              <a:ea typeface="+mn-ea"/>
              <a:cs typeface="+mn-cs"/>
            </a:defRPr>
          </a:pPr>
          <a:endParaRPr lang="zh-CN"/>
        </a:p>
      </c:txPr>
    </c:legend>
    <c:plotVisOnly val="1"/>
    <c:dispBlanksAs val="gap"/>
  </c:chart>
  <c:spPr>
    <a:solidFill>
      <a:schemeClr val="bg1"/>
    </a:solidFill>
    <a:ln w="9525" cap="flat" cmpd="sng" algn="ctr">
      <a:solidFill>
        <a:schemeClr val="tx1">
          <a:lumMod val="15000"/>
          <a:lumOff val="85000"/>
        </a:schemeClr>
      </a:solidFill>
      <a:round/>
    </a:ln>
    <a:effectLst/>
  </c:spPr>
  <c:txPr>
    <a:bodyPr/>
    <a:lstStyle/>
    <a:p>
      <a:pPr>
        <a:defRPr lang="zh-CN"/>
      </a:pPr>
      <a:endParaRPr lang="zh-CN"/>
    </a:p>
  </c:txPr>
  <c:externalData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CFFF18-DC9D-44A4-9410-1BFC836A1D38}" type="doc">
      <dgm:prSet loTypeId="urn:microsoft.com/office/officeart/2009/3/layout/RandomtoResultProcess" loCatId="process" qsTypeId="urn:microsoft.com/office/officeart/2005/8/quickstyle/simple1" qsCatId="simple" csTypeId="urn:microsoft.com/office/officeart/2005/8/colors/accent1_2" csCatId="accent1" phldr="1"/>
      <dgm:spPr/>
      <dgm:t>
        <a:bodyPr/>
        <a:lstStyle/>
        <a:p>
          <a:endParaRPr lang="en-US"/>
        </a:p>
      </dgm:t>
    </dgm:pt>
    <dgm:pt modelId="{812734F5-983F-4C18-B64C-B3BAA8493570}">
      <dgm:prSet phldrT="[Text]" custT="1"/>
      <dgm:spPr/>
      <dgm:t>
        <a:bodyPr/>
        <a:lstStyle/>
        <a:p>
          <a:r>
            <a:rPr lang="en-GB" sz="1600" dirty="0">
              <a:solidFill>
                <a:srgbClr val="273E72"/>
              </a:solidFill>
              <a:latin typeface="Arial" panose="020B0604020202020204" pitchFamily="34" charset="0"/>
              <a:cs typeface="Arial" panose="020B0604020202020204" pitchFamily="34" charset="0"/>
            </a:rPr>
            <a:t>Mie Theory</a:t>
          </a:r>
          <a:endParaRPr lang="en-US" sz="1600" dirty="0">
            <a:solidFill>
              <a:srgbClr val="273E72"/>
            </a:solidFill>
            <a:latin typeface="Arial" panose="020B0604020202020204" pitchFamily="34" charset="0"/>
            <a:cs typeface="Arial" panose="020B0604020202020204" pitchFamily="34" charset="0"/>
          </a:endParaRPr>
        </a:p>
      </dgm:t>
    </dgm:pt>
    <dgm:pt modelId="{92A75A39-72F4-47E2-9290-4305406ECB33}" type="parTrans" cxnId="{8A04E99D-FCCA-4974-BE7B-14E98D0531B5}">
      <dgm:prSet/>
      <dgm:spPr/>
      <dgm:t>
        <a:bodyPr/>
        <a:lstStyle/>
        <a:p>
          <a:endParaRPr lang="en-US"/>
        </a:p>
      </dgm:t>
    </dgm:pt>
    <dgm:pt modelId="{3E4D05E6-0E51-4C16-8DC7-A723B01FD57C}" type="sibTrans" cxnId="{8A04E99D-FCCA-4974-BE7B-14E98D0531B5}">
      <dgm:prSet/>
      <dgm:spPr/>
      <dgm:t>
        <a:bodyPr/>
        <a:lstStyle/>
        <a:p>
          <a:endParaRPr lang="en-US"/>
        </a:p>
      </dgm:t>
    </dgm:pt>
    <dgm:pt modelId="{06B53630-C1A9-4562-8FA8-5158CA82C530}" type="pres">
      <dgm:prSet presAssocID="{82CFFF18-DC9D-44A4-9410-1BFC836A1D38}" presName="Name0" presStyleCnt="0">
        <dgm:presLayoutVars>
          <dgm:dir/>
          <dgm:animOne val="branch"/>
          <dgm:animLvl val="lvl"/>
        </dgm:presLayoutVars>
      </dgm:prSet>
      <dgm:spPr/>
      <dgm:t>
        <a:bodyPr/>
        <a:lstStyle/>
        <a:p>
          <a:endParaRPr lang="zh-CN" altLang="en-US"/>
        </a:p>
      </dgm:t>
    </dgm:pt>
    <dgm:pt modelId="{45B292B1-88D5-41BE-A8AB-C65EF12C1203}" type="pres">
      <dgm:prSet presAssocID="{812734F5-983F-4C18-B64C-B3BAA8493570}" presName="chaos" presStyleCnt="0"/>
      <dgm:spPr/>
    </dgm:pt>
    <dgm:pt modelId="{8ED8A031-5BBA-4EA9-B679-75EF87805438}" type="pres">
      <dgm:prSet presAssocID="{812734F5-983F-4C18-B64C-B3BAA8493570}" presName="parTx1" presStyleLbl="revTx" presStyleIdx="0" presStyleCnt="1"/>
      <dgm:spPr/>
      <dgm:t>
        <a:bodyPr/>
        <a:lstStyle/>
        <a:p>
          <a:endParaRPr lang="zh-CN" altLang="en-US"/>
        </a:p>
      </dgm:t>
    </dgm:pt>
    <dgm:pt modelId="{D6A3216E-AB72-4775-A353-F0752F6575C2}" type="pres">
      <dgm:prSet presAssocID="{812734F5-983F-4C18-B64C-B3BAA8493570}" presName="c1" presStyleLbl="node1" presStyleIdx="0" presStyleCnt="18"/>
      <dgm:spPr/>
    </dgm:pt>
    <dgm:pt modelId="{E7437D33-776F-4D72-8199-8ABE6B831F5C}" type="pres">
      <dgm:prSet presAssocID="{812734F5-983F-4C18-B64C-B3BAA8493570}" presName="c2" presStyleLbl="node1" presStyleIdx="1" presStyleCnt="18"/>
      <dgm:spPr/>
    </dgm:pt>
    <dgm:pt modelId="{E770E985-A889-4A52-AFCB-4B1179AA4D8D}" type="pres">
      <dgm:prSet presAssocID="{812734F5-983F-4C18-B64C-B3BAA8493570}" presName="c3" presStyleLbl="node1" presStyleIdx="2" presStyleCnt="18"/>
      <dgm:spPr/>
    </dgm:pt>
    <dgm:pt modelId="{EC8CAE9C-6FE9-48C1-B74E-5ED9B5853652}" type="pres">
      <dgm:prSet presAssocID="{812734F5-983F-4C18-B64C-B3BAA8493570}" presName="c4" presStyleLbl="node1" presStyleIdx="3" presStyleCnt="18"/>
      <dgm:spPr/>
    </dgm:pt>
    <dgm:pt modelId="{BEECDE4F-E7E6-4F66-8DAB-BB55C2449D79}" type="pres">
      <dgm:prSet presAssocID="{812734F5-983F-4C18-B64C-B3BAA8493570}" presName="c5" presStyleLbl="node1" presStyleIdx="4" presStyleCnt="18"/>
      <dgm:spPr/>
    </dgm:pt>
    <dgm:pt modelId="{A28535A3-E1FC-448E-BD13-EA0857512CBD}" type="pres">
      <dgm:prSet presAssocID="{812734F5-983F-4C18-B64C-B3BAA8493570}" presName="c6" presStyleLbl="node1" presStyleIdx="5" presStyleCnt="18"/>
      <dgm:spPr/>
    </dgm:pt>
    <dgm:pt modelId="{8292B9DC-B5C0-4AA3-8F41-00F94A9A4DF0}" type="pres">
      <dgm:prSet presAssocID="{812734F5-983F-4C18-B64C-B3BAA8493570}" presName="c7" presStyleLbl="node1" presStyleIdx="6" presStyleCnt="18"/>
      <dgm:spPr/>
    </dgm:pt>
    <dgm:pt modelId="{1797AAAD-E8B3-4C7F-AFDE-293E737C8ED4}" type="pres">
      <dgm:prSet presAssocID="{812734F5-983F-4C18-B64C-B3BAA8493570}" presName="c8" presStyleLbl="node1" presStyleIdx="7" presStyleCnt="18" custLinFactNeighborX="6537" custLinFactNeighborY="46734"/>
      <dgm:spPr/>
    </dgm:pt>
    <dgm:pt modelId="{2113F469-A61B-4189-A972-7165F053D0A2}" type="pres">
      <dgm:prSet presAssocID="{812734F5-983F-4C18-B64C-B3BAA8493570}" presName="c9" presStyleLbl="node1" presStyleIdx="8" presStyleCnt="18"/>
      <dgm:spPr/>
    </dgm:pt>
    <dgm:pt modelId="{FC909B65-033A-45D3-978B-39BB7ACE3E5B}" type="pres">
      <dgm:prSet presAssocID="{812734F5-983F-4C18-B64C-B3BAA8493570}" presName="c10" presStyleLbl="node1" presStyleIdx="9" presStyleCnt="18"/>
      <dgm:spPr/>
    </dgm:pt>
    <dgm:pt modelId="{9B2F3311-2CF6-43DC-A08F-23248B25540A}" type="pres">
      <dgm:prSet presAssocID="{812734F5-983F-4C18-B64C-B3BAA8493570}" presName="c11" presStyleLbl="node1" presStyleIdx="10" presStyleCnt="18"/>
      <dgm:spPr/>
    </dgm:pt>
    <dgm:pt modelId="{F06F4489-45E1-4974-A3C4-FC6CE6525D1A}" type="pres">
      <dgm:prSet presAssocID="{812734F5-983F-4C18-B64C-B3BAA8493570}" presName="c12" presStyleLbl="node1" presStyleIdx="11" presStyleCnt="18"/>
      <dgm:spPr/>
    </dgm:pt>
    <dgm:pt modelId="{6677CAE1-0D9C-4FBA-B8C8-8FC68BF75CC5}" type="pres">
      <dgm:prSet presAssocID="{812734F5-983F-4C18-B64C-B3BAA8493570}" presName="c13" presStyleLbl="node1" presStyleIdx="12" presStyleCnt="18"/>
      <dgm:spPr/>
    </dgm:pt>
    <dgm:pt modelId="{114A9822-C5FA-40AA-822B-749F385DD292}" type="pres">
      <dgm:prSet presAssocID="{812734F5-983F-4C18-B64C-B3BAA8493570}" presName="c14" presStyleLbl="node1" presStyleIdx="13" presStyleCnt="18"/>
      <dgm:spPr/>
    </dgm:pt>
    <dgm:pt modelId="{0F748A9D-A724-4787-90A0-BD55EF71BC2E}" type="pres">
      <dgm:prSet presAssocID="{812734F5-983F-4C18-B64C-B3BAA8493570}" presName="c15" presStyleLbl="node1" presStyleIdx="14" presStyleCnt="18"/>
      <dgm:spPr/>
    </dgm:pt>
    <dgm:pt modelId="{AD256995-E762-47AC-9AA6-9D182AECB1CE}" type="pres">
      <dgm:prSet presAssocID="{812734F5-983F-4C18-B64C-B3BAA8493570}" presName="c16" presStyleLbl="node1" presStyleIdx="15" presStyleCnt="18"/>
      <dgm:spPr/>
    </dgm:pt>
    <dgm:pt modelId="{DB3F544A-3282-4B0C-904B-11EEFC6EB987}" type="pres">
      <dgm:prSet presAssocID="{812734F5-983F-4C18-B64C-B3BAA8493570}" presName="c17" presStyleLbl="node1" presStyleIdx="16" presStyleCnt="18"/>
      <dgm:spPr/>
    </dgm:pt>
    <dgm:pt modelId="{A53530AA-F55B-443F-9A4F-DA24F9C5932A}" type="pres">
      <dgm:prSet presAssocID="{812734F5-983F-4C18-B64C-B3BAA8493570}" presName="c18" presStyleLbl="node1" presStyleIdx="17" presStyleCnt="18"/>
      <dgm:spPr/>
    </dgm:pt>
  </dgm:ptLst>
  <dgm:cxnLst>
    <dgm:cxn modelId="{5B1125F0-DF59-441F-AE43-BC0BFED08A40}" type="presOf" srcId="{82CFFF18-DC9D-44A4-9410-1BFC836A1D38}" destId="{06B53630-C1A9-4562-8FA8-5158CA82C530}" srcOrd="0" destOrd="0" presId="urn:microsoft.com/office/officeart/2009/3/layout/RandomtoResultProcess"/>
    <dgm:cxn modelId="{8A04E99D-FCCA-4974-BE7B-14E98D0531B5}" srcId="{82CFFF18-DC9D-44A4-9410-1BFC836A1D38}" destId="{812734F5-983F-4C18-B64C-B3BAA8493570}" srcOrd="0" destOrd="0" parTransId="{92A75A39-72F4-47E2-9290-4305406ECB33}" sibTransId="{3E4D05E6-0E51-4C16-8DC7-A723B01FD57C}"/>
    <dgm:cxn modelId="{782D0738-D560-45D8-99B9-5B581DDC5EB9}" type="presOf" srcId="{812734F5-983F-4C18-B64C-B3BAA8493570}" destId="{8ED8A031-5BBA-4EA9-B679-75EF87805438}" srcOrd="0" destOrd="0" presId="urn:microsoft.com/office/officeart/2009/3/layout/RandomtoResultProcess"/>
    <dgm:cxn modelId="{9EEC30CF-0F7A-4643-8AC3-8D8FBC711C07}" type="presParOf" srcId="{06B53630-C1A9-4562-8FA8-5158CA82C530}" destId="{45B292B1-88D5-41BE-A8AB-C65EF12C1203}" srcOrd="0" destOrd="0" presId="urn:microsoft.com/office/officeart/2009/3/layout/RandomtoResultProcess"/>
    <dgm:cxn modelId="{D44C803A-9CD3-4331-8093-A861CB401668}" type="presParOf" srcId="{45B292B1-88D5-41BE-A8AB-C65EF12C1203}" destId="{8ED8A031-5BBA-4EA9-B679-75EF87805438}" srcOrd="0" destOrd="0" presId="urn:microsoft.com/office/officeart/2009/3/layout/RandomtoResultProcess"/>
    <dgm:cxn modelId="{31E601DB-EE0A-4F63-806B-F379E2D43490}" type="presParOf" srcId="{45B292B1-88D5-41BE-A8AB-C65EF12C1203}" destId="{D6A3216E-AB72-4775-A353-F0752F6575C2}" srcOrd="1" destOrd="0" presId="urn:microsoft.com/office/officeart/2009/3/layout/RandomtoResultProcess"/>
    <dgm:cxn modelId="{5C974466-7CAF-4EC8-9872-50AC38B02B68}" type="presParOf" srcId="{45B292B1-88D5-41BE-A8AB-C65EF12C1203}" destId="{E7437D33-776F-4D72-8199-8ABE6B831F5C}" srcOrd="2" destOrd="0" presId="urn:microsoft.com/office/officeart/2009/3/layout/RandomtoResultProcess"/>
    <dgm:cxn modelId="{1ECDB99D-5D7C-4385-B2F0-1D21542FB824}" type="presParOf" srcId="{45B292B1-88D5-41BE-A8AB-C65EF12C1203}" destId="{E770E985-A889-4A52-AFCB-4B1179AA4D8D}" srcOrd="3" destOrd="0" presId="urn:microsoft.com/office/officeart/2009/3/layout/RandomtoResultProcess"/>
    <dgm:cxn modelId="{8A1633CB-96B3-4A93-B64E-8EE812D46408}" type="presParOf" srcId="{45B292B1-88D5-41BE-A8AB-C65EF12C1203}" destId="{EC8CAE9C-6FE9-48C1-B74E-5ED9B5853652}" srcOrd="4" destOrd="0" presId="urn:microsoft.com/office/officeart/2009/3/layout/RandomtoResultProcess"/>
    <dgm:cxn modelId="{4891B7FB-D99A-491A-A9D2-E2848704991C}" type="presParOf" srcId="{45B292B1-88D5-41BE-A8AB-C65EF12C1203}" destId="{BEECDE4F-E7E6-4F66-8DAB-BB55C2449D79}" srcOrd="5" destOrd="0" presId="urn:microsoft.com/office/officeart/2009/3/layout/RandomtoResultProcess"/>
    <dgm:cxn modelId="{53FD7910-D951-4D0F-A720-4C31D52DD51B}" type="presParOf" srcId="{45B292B1-88D5-41BE-A8AB-C65EF12C1203}" destId="{A28535A3-E1FC-448E-BD13-EA0857512CBD}" srcOrd="6" destOrd="0" presId="urn:microsoft.com/office/officeart/2009/3/layout/RandomtoResultProcess"/>
    <dgm:cxn modelId="{B7324FF0-662D-4145-BF02-7D9FF1FF74CE}" type="presParOf" srcId="{45B292B1-88D5-41BE-A8AB-C65EF12C1203}" destId="{8292B9DC-B5C0-4AA3-8F41-00F94A9A4DF0}" srcOrd="7" destOrd="0" presId="urn:microsoft.com/office/officeart/2009/3/layout/RandomtoResultProcess"/>
    <dgm:cxn modelId="{085012F5-CD85-4794-A74D-43EB6C45ADE9}" type="presParOf" srcId="{45B292B1-88D5-41BE-A8AB-C65EF12C1203}" destId="{1797AAAD-E8B3-4C7F-AFDE-293E737C8ED4}" srcOrd="8" destOrd="0" presId="urn:microsoft.com/office/officeart/2009/3/layout/RandomtoResultProcess"/>
    <dgm:cxn modelId="{71349253-1469-4719-B576-EDCA75378E3B}" type="presParOf" srcId="{45B292B1-88D5-41BE-A8AB-C65EF12C1203}" destId="{2113F469-A61B-4189-A972-7165F053D0A2}" srcOrd="9" destOrd="0" presId="urn:microsoft.com/office/officeart/2009/3/layout/RandomtoResultProcess"/>
    <dgm:cxn modelId="{BF52D80B-78D1-4B1A-B497-1DB0FD440B1B}" type="presParOf" srcId="{45B292B1-88D5-41BE-A8AB-C65EF12C1203}" destId="{FC909B65-033A-45D3-978B-39BB7ACE3E5B}" srcOrd="10" destOrd="0" presId="urn:microsoft.com/office/officeart/2009/3/layout/RandomtoResultProcess"/>
    <dgm:cxn modelId="{9DD657B4-E2B8-4259-96AF-EF89C7C23230}" type="presParOf" srcId="{45B292B1-88D5-41BE-A8AB-C65EF12C1203}" destId="{9B2F3311-2CF6-43DC-A08F-23248B25540A}" srcOrd="11" destOrd="0" presId="urn:microsoft.com/office/officeart/2009/3/layout/RandomtoResultProcess"/>
    <dgm:cxn modelId="{842DA994-C0E0-47F7-8548-16B2343B224D}" type="presParOf" srcId="{45B292B1-88D5-41BE-A8AB-C65EF12C1203}" destId="{F06F4489-45E1-4974-A3C4-FC6CE6525D1A}" srcOrd="12" destOrd="0" presId="urn:microsoft.com/office/officeart/2009/3/layout/RandomtoResultProcess"/>
    <dgm:cxn modelId="{D05FD0B8-22AF-4652-A12A-8308654F8696}" type="presParOf" srcId="{45B292B1-88D5-41BE-A8AB-C65EF12C1203}" destId="{6677CAE1-0D9C-4FBA-B8C8-8FC68BF75CC5}" srcOrd="13" destOrd="0" presId="urn:microsoft.com/office/officeart/2009/3/layout/RandomtoResultProcess"/>
    <dgm:cxn modelId="{51BB4DE1-D181-49E5-A944-DEDF93691EDB}" type="presParOf" srcId="{45B292B1-88D5-41BE-A8AB-C65EF12C1203}" destId="{114A9822-C5FA-40AA-822B-749F385DD292}" srcOrd="14" destOrd="0" presId="urn:microsoft.com/office/officeart/2009/3/layout/RandomtoResultProcess"/>
    <dgm:cxn modelId="{F6870E28-B713-4D07-9641-8C48F4A8DF1B}" type="presParOf" srcId="{45B292B1-88D5-41BE-A8AB-C65EF12C1203}" destId="{0F748A9D-A724-4787-90A0-BD55EF71BC2E}" srcOrd="15" destOrd="0" presId="urn:microsoft.com/office/officeart/2009/3/layout/RandomtoResultProcess"/>
    <dgm:cxn modelId="{0F94CEA0-74F9-42E1-B640-26BCA3F31E83}" type="presParOf" srcId="{45B292B1-88D5-41BE-A8AB-C65EF12C1203}" destId="{AD256995-E762-47AC-9AA6-9D182AECB1CE}" srcOrd="16" destOrd="0" presId="urn:microsoft.com/office/officeart/2009/3/layout/RandomtoResultProcess"/>
    <dgm:cxn modelId="{16C66286-0839-4FF7-AA5B-E74219232104}" type="presParOf" srcId="{45B292B1-88D5-41BE-A8AB-C65EF12C1203}" destId="{DB3F544A-3282-4B0C-904B-11EEFC6EB987}" srcOrd="17" destOrd="0" presId="urn:microsoft.com/office/officeart/2009/3/layout/RandomtoResultProcess"/>
    <dgm:cxn modelId="{EE99E8DB-D9DA-4E2F-BA0C-9DC457AD3CDE}" type="presParOf" srcId="{45B292B1-88D5-41BE-A8AB-C65EF12C1203}" destId="{A53530AA-F55B-443F-9A4F-DA24F9C5932A}" srcOrd="18" destOrd="0" presId="urn:microsoft.com/office/officeart/2009/3/layout/RandomtoResultProcess"/>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ED8A031-5BBA-4EA9-B679-75EF87805438}">
      <dsp:nvSpPr>
        <dsp:cNvPr id="0" name=""/>
        <dsp:cNvSpPr/>
      </dsp:nvSpPr>
      <dsp:spPr>
        <a:xfrm>
          <a:off x="347659" y="439287"/>
          <a:ext cx="1199791" cy="395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dirty="0">
              <a:solidFill>
                <a:srgbClr val="273E72"/>
              </a:solidFill>
              <a:latin typeface="Arial" panose="020B0604020202020204" pitchFamily="34" charset="0"/>
              <a:cs typeface="Arial" panose="020B0604020202020204" pitchFamily="34" charset="0"/>
            </a:rPr>
            <a:t>Mie Theory</a:t>
          </a:r>
          <a:endParaRPr lang="en-US" sz="1600" kern="1200" dirty="0">
            <a:solidFill>
              <a:srgbClr val="273E72"/>
            </a:solidFill>
            <a:latin typeface="Arial" panose="020B0604020202020204" pitchFamily="34" charset="0"/>
            <a:cs typeface="Arial" panose="020B0604020202020204" pitchFamily="34" charset="0"/>
          </a:endParaRPr>
        </a:p>
      </dsp:txBody>
      <dsp:txXfrm>
        <a:off x="347659" y="439287"/>
        <a:ext cx="1199791" cy="395385"/>
      </dsp:txXfrm>
    </dsp:sp>
    <dsp:sp modelId="{D6A3216E-AB72-4775-A353-F0752F6575C2}">
      <dsp:nvSpPr>
        <dsp:cNvPr id="0" name=""/>
        <dsp:cNvSpPr/>
      </dsp:nvSpPr>
      <dsp:spPr>
        <a:xfrm>
          <a:off x="346295" y="319035"/>
          <a:ext cx="95437" cy="954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437D33-776F-4D72-8199-8ABE6B831F5C}">
      <dsp:nvSpPr>
        <dsp:cNvPr id="0" name=""/>
        <dsp:cNvSpPr/>
      </dsp:nvSpPr>
      <dsp:spPr>
        <a:xfrm>
          <a:off x="413102" y="185422"/>
          <a:ext cx="95437" cy="954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70E985-A889-4A52-AFCB-4B1179AA4D8D}">
      <dsp:nvSpPr>
        <dsp:cNvPr id="0" name=""/>
        <dsp:cNvSpPr/>
      </dsp:nvSpPr>
      <dsp:spPr>
        <a:xfrm>
          <a:off x="573438" y="212145"/>
          <a:ext cx="149973" cy="14997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8CAE9C-6FE9-48C1-B74E-5ED9B5853652}">
      <dsp:nvSpPr>
        <dsp:cNvPr id="0" name=""/>
        <dsp:cNvSpPr/>
      </dsp:nvSpPr>
      <dsp:spPr>
        <a:xfrm>
          <a:off x="707051" y="65170"/>
          <a:ext cx="95437" cy="954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ECDE4F-E7E6-4F66-8DAB-BB55C2449D79}">
      <dsp:nvSpPr>
        <dsp:cNvPr id="0" name=""/>
        <dsp:cNvSpPr/>
      </dsp:nvSpPr>
      <dsp:spPr>
        <a:xfrm>
          <a:off x="880748" y="11725"/>
          <a:ext cx="95437" cy="954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8535A3-E1FC-448E-BD13-EA0857512CBD}">
      <dsp:nvSpPr>
        <dsp:cNvPr id="0" name=""/>
        <dsp:cNvSpPr/>
      </dsp:nvSpPr>
      <dsp:spPr>
        <a:xfrm>
          <a:off x="1094529" y="105254"/>
          <a:ext cx="95437" cy="954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92B9DC-B5C0-4AA3-8F41-00F94A9A4DF0}">
      <dsp:nvSpPr>
        <dsp:cNvPr id="0" name=""/>
        <dsp:cNvSpPr/>
      </dsp:nvSpPr>
      <dsp:spPr>
        <a:xfrm>
          <a:off x="1228142" y="172061"/>
          <a:ext cx="149973" cy="14997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97AAAD-E8B3-4C7F-AFDE-293E737C8ED4}">
      <dsp:nvSpPr>
        <dsp:cNvPr id="0" name=""/>
        <dsp:cNvSpPr/>
      </dsp:nvSpPr>
      <dsp:spPr>
        <a:xfrm>
          <a:off x="1421439" y="363637"/>
          <a:ext cx="95437" cy="954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13F469-A61B-4189-A972-7165F053D0A2}">
      <dsp:nvSpPr>
        <dsp:cNvPr id="0" name=""/>
        <dsp:cNvSpPr/>
      </dsp:nvSpPr>
      <dsp:spPr>
        <a:xfrm>
          <a:off x="1495369" y="466010"/>
          <a:ext cx="95437" cy="954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909B65-033A-45D3-978B-39BB7ACE3E5B}">
      <dsp:nvSpPr>
        <dsp:cNvPr id="0" name=""/>
        <dsp:cNvSpPr/>
      </dsp:nvSpPr>
      <dsp:spPr>
        <a:xfrm>
          <a:off x="800580" y="185422"/>
          <a:ext cx="245411" cy="24541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2F3311-2CF6-43DC-A08F-23248B25540A}">
      <dsp:nvSpPr>
        <dsp:cNvPr id="0" name=""/>
        <dsp:cNvSpPr/>
      </dsp:nvSpPr>
      <dsp:spPr>
        <a:xfrm>
          <a:off x="279489" y="693152"/>
          <a:ext cx="95437" cy="954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6F4489-45E1-4974-A3C4-FC6CE6525D1A}">
      <dsp:nvSpPr>
        <dsp:cNvPr id="0" name=""/>
        <dsp:cNvSpPr/>
      </dsp:nvSpPr>
      <dsp:spPr>
        <a:xfrm>
          <a:off x="359657" y="813404"/>
          <a:ext cx="149973" cy="14997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77CAE1-0D9C-4FBA-B8C8-8FC68BF75CC5}">
      <dsp:nvSpPr>
        <dsp:cNvPr id="0" name=""/>
        <dsp:cNvSpPr/>
      </dsp:nvSpPr>
      <dsp:spPr>
        <a:xfrm>
          <a:off x="560076" y="920295"/>
          <a:ext cx="218143" cy="2181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4A9822-C5FA-40AA-822B-749F385DD292}">
      <dsp:nvSpPr>
        <dsp:cNvPr id="0" name=""/>
        <dsp:cNvSpPr/>
      </dsp:nvSpPr>
      <dsp:spPr>
        <a:xfrm>
          <a:off x="840664" y="1093992"/>
          <a:ext cx="95437" cy="954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748A9D-A724-4787-90A0-BD55EF71BC2E}">
      <dsp:nvSpPr>
        <dsp:cNvPr id="0" name=""/>
        <dsp:cNvSpPr/>
      </dsp:nvSpPr>
      <dsp:spPr>
        <a:xfrm>
          <a:off x="894109" y="920295"/>
          <a:ext cx="149973" cy="14997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256995-E762-47AC-9AA6-9D182AECB1CE}">
      <dsp:nvSpPr>
        <dsp:cNvPr id="0" name=""/>
        <dsp:cNvSpPr/>
      </dsp:nvSpPr>
      <dsp:spPr>
        <a:xfrm>
          <a:off x="1027722" y="1107353"/>
          <a:ext cx="95437" cy="954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3F544A-3282-4B0C-904B-11EEFC6EB987}">
      <dsp:nvSpPr>
        <dsp:cNvPr id="0" name=""/>
        <dsp:cNvSpPr/>
      </dsp:nvSpPr>
      <dsp:spPr>
        <a:xfrm>
          <a:off x="1147974" y="893572"/>
          <a:ext cx="218143" cy="2181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3530AA-F55B-443F-9A4F-DA24F9C5932A}">
      <dsp:nvSpPr>
        <dsp:cNvPr id="0" name=""/>
        <dsp:cNvSpPr/>
      </dsp:nvSpPr>
      <dsp:spPr>
        <a:xfrm>
          <a:off x="1441923" y="840127"/>
          <a:ext cx="149973" cy="14997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8178" name="Rectangle 2"/>
          <p:cNvSpPr>
            <a:spLocks noGrp="1" noChangeArrowheads="1"/>
          </p:cNvSpPr>
          <p:nvPr>
            <p:ph type="hdr" sz="quarter"/>
          </p:nvPr>
        </p:nvSpPr>
        <p:spPr bwMode="auto">
          <a:xfrm>
            <a:off x="0" y="0"/>
            <a:ext cx="2919413" cy="493713"/>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200"/>
            </a:lvl1pPr>
          </a:lstStyle>
          <a:p>
            <a:endParaRPr lang="fr-FR" altLang="zh-CN"/>
          </a:p>
        </p:txBody>
      </p:sp>
      <p:sp>
        <p:nvSpPr>
          <p:cNvPr id="178179" name="Rectangle 3"/>
          <p:cNvSpPr>
            <a:spLocks noGrp="1" noChangeArrowheads="1"/>
          </p:cNvSpPr>
          <p:nvPr>
            <p:ph type="dt" sz="quarter" idx="1"/>
          </p:nvPr>
        </p:nvSpPr>
        <p:spPr bwMode="auto">
          <a:xfrm>
            <a:off x="3816350" y="0"/>
            <a:ext cx="2919413" cy="493713"/>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a:lvl1pPr>
          </a:lstStyle>
          <a:p>
            <a:endParaRPr lang="fr-FR" altLang="zh-CN"/>
          </a:p>
        </p:txBody>
      </p:sp>
      <p:sp>
        <p:nvSpPr>
          <p:cNvPr id="178180" name="Rectangle 4"/>
          <p:cNvSpPr>
            <a:spLocks noGrp="1" noChangeArrowheads="1"/>
          </p:cNvSpPr>
          <p:nvPr>
            <p:ph type="ftr" sz="quarter" idx="2"/>
          </p:nvPr>
        </p:nvSpPr>
        <p:spPr bwMode="auto">
          <a:xfrm>
            <a:off x="0" y="9372600"/>
            <a:ext cx="2919413" cy="493713"/>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lvl1pPr>
          </a:lstStyle>
          <a:p>
            <a:endParaRPr lang="fr-FR" altLang="zh-CN"/>
          </a:p>
        </p:txBody>
      </p:sp>
      <p:sp>
        <p:nvSpPr>
          <p:cNvPr id="178181" name="Rectangle 5"/>
          <p:cNvSpPr>
            <a:spLocks noGrp="1" noChangeArrowheads="1"/>
          </p:cNvSpPr>
          <p:nvPr>
            <p:ph type="sldNum" sz="quarter" idx="3"/>
          </p:nvPr>
        </p:nvSpPr>
        <p:spPr bwMode="auto">
          <a:xfrm>
            <a:off x="3816350" y="9372600"/>
            <a:ext cx="2919413" cy="493713"/>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vl1pPr>
          </a:lstStyle>
          <a:p>
            <a:fld id="{B0D9E56A-081F-49AC-A619-984715265E15}" type="slidenum">
              <a:rPr lang="fr-FR" altLang="zh-CN"/>
              <a:pPr/>
              <a:t>‹#›</a:t>
            </a:fld>
            <a:endParaRPr lang="fr-FR" altLang="zh-CN"/>
          </a:p>
        </p:txBody>
      </p:sp>
    </p:spTree>
    <p:extLst>
      <p:ext uri="{BB962C8B-B14F-4D97-AF65-F5344CB8AC3E}">
        <p14:creationId xmlns:p14="http://schemas.microsoft.com/office/powerpoint/2010/main" xmlns="" val="14859244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19413" cy="493713"/>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zh-CN" altLang="zh-CN"/>
          </a:p>
        </p:txBody>
      </p:sp>
      <p:sp>
        <p:nvSpPr>
          <p:cNvPr id="37891" name="Rectangle 3"/>
          <p:cNvSpPr>
            <a:spLocks noGrp="1" noChangeArrowheads="1"/>
          </p:cNvSpPr>
          <p:nvPr>
            <p:ph type="dt" idx="1"/>
          </p:nvPr>
        </p:nvSpPr>
        <p:spPr bwMode="auto">
          <a:xfrm>
            <a:off x="3816350" y="0"/>
            <a:ext cx="2919413" cy="493713"/>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zh-CN" altLang="zh-CN"/>
          </a:p>
        </p:txBody>
      </p:sp>
      <p:sp>
        <p:nvSpPr>
          <p:cNvPr id="119812" name="Rectangle 4"/>
          <p:cNvSpPr>
            <a:spLocks noGrp="1" noRot="1" noChangeAspect="1" noChangeArrowheads="1" noTextEdit="1"/>
          </p:cNvSpPr>
          <p:nvPr>
            <p:ph type="sldImg" idx="2"/>
          </p:nvPr>
        </p:nvSpPr>
        <p:spPr bwMode="auto">
          <a:xfrm>
            <a:off x="79375" y="739775"/>
            <a:ext cx="6578600" cy="3700463"/>
          </a:xfrm>
          <a:prstGeom prst="rect">
            <a:avLst/>
          </a:prstGeom>
          <a:noFill/>
          <a:ln w="9525">
            <a:solidFill>
              <a:srgbClr val="000000"/>
            </a:solidFill>
            <a:miter lim="800000"/>
            <a:headEnd/>
            <a:tailEnd/>
          </a:ln>
        </p:spPr>
      </p:sp>
      <p:sp>
        <p:nvSpPr>
          <p:cNvPr id="37893" name="Rectangle 5"/>
          <p:cNvSpPr>
            <a:spLocks noGrp="1" noChangeArrowheads="1"/>
          </p:cNvSpPr>
          <p:nvPr>
            <p:ph type="body" sz="quarter" idx="3"/>
          </p:nvPr>
        </p:nvSpPr>
        <p:spPr bwMode="auto">
          <a:xfrm>
            <a:off x="898525" y="4686300"/>
            <a:ext cx="4938713" cy="4440238"/>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noProof="0"/>
              <a:t>Cliquez pour modifier les styles du texte du masque</a:t>
            </a:r>
          </a:p>
          <a:p>
            <a:pPr lvl="1"/>
            <a:r>
              <a:rPr lang="en-GB" noProof="0"/>
              <a:t>Deuxième niveau</a:t>
            </a:r>
          </a:p>
          <a:p>
            <a:pPr lvl="2"/>
            <a:r>
              <a:rPr lang="en-GB" noProof="0"/>
              <a:t>Troisième niveau</a:t>
            </a:r>
          </a:p>
          <a:p>
            <a:pPr lvl="3"/>
            <a:r>
              <a:rPr lang="en-GB" noProof="0"/>
              <a:t>Quatrième niveau</a:t>
            </a:r>
          </a:p>
          <a:p>
            <a:pPr lvl="4"/>
            <a:r>
              <a:rPr lang="en-GB" noProof="0"/>
              <a:t>Cinquième niveau</a:t>
            </a:r>
          </a:p>
        </p:txBody>
      </p:sp>
      <p:sp>
        <p:nvSpPr>
          <p:cNvPr id="37894" name="Rectangle 6"/>
          <p:cNvSpPr>
            <a:spLocks noGrp="1" noChangeArrowheads="1"/>
          </p:cNvSpPr>
          <p:nvPr>
            <p:ph type="ftr" sz="quarter" idx="4"/>
          </p:nvPr>
        </p:nvSpPr>
        <p:spPr bwMode="auto">
          <a:xfrm>
            <a:off x="0" y="9372600"/>
            <a:ext cx="2919413" cy="493713"/>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zh-CN" altLang="zh-CN"/>
          </a:p>
        </p:txBody>
      </p:sp>
      <p:sp>
        <p:nvSpPr>
          <p:cNvPr id="37895" name="Rectangle 7"/>
          <p:cNvSpPr>
            <a:spLocks noGrp="1" noChangeArrowheads="1"/>
          </p:cNvSpPr>
          <p:nvPr>
            <p:ph type="sldNum" sz="quarter" idx="5"/>
          </p:nvPr>
        </p:nvSpPr>
        <p:spPr bwMode="auto">
          <a:xfrm>
            <a:off x="3816350" y="9372600"/>
            <a:ext cx="2919413" cy="493713"/>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B24B443B-6A6B-4404-858E-1E023D4C91D8}" type="slidenum">
              <a:rPr lang="en-GB" altLang="zh-CN"/>
              <a:pPr>
                <a:defRPr/>
              </a:pPr>
              <a:t>‹#›</a:t>
            </a:fld>
            <a:endParaRPr lang="en-GB" altLang="zh-CN"/>
          </a:p>
        </p:txBody>
      </p:sp>
    </p:spTree>
    <p:extLst>
      <p:ext uri="{BB962C8B-B14F-4D97-AF65-F5344CB8AC3E}">
        <p14:creationId xmlns:p14="http://schemas.microsoft.com/office/powerpoint/2010/main" xmlns="" val="40848215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e l'image des diapositives 1"/>
          <p:cNvSpPr>
            <a:spLocks noGrp="1" noRot="1" noChangeAspect="1" noTextEdit="1"/>
          </p:cNvSpPr>
          <p:nvPr>
            <p:ph type="sldImg"/>
          </p:nvPr>
        </p:nvSpPr>
        <p:spPr>
          <a:xfrm>
            <a:off x="79375" y="739775"/>
            <a:ext cx="6578600" cy="3700463"/>
          </a:xfrm>
          <a:ln/>
        </p:spPr>
      </p:sp>
      <p:sp>
        <p:nvSpPr>
          <p:cNvPr id="38915" name="Espace réservé des notes 2"/>
          <p:cNvSpPr>
            <a:spLocks noGrp="1"/>
          </p:cNvSpPr>
          <p:nvPr>
            <p:ph type="body" idx="1"/>
          </p:nvPr>
        </p:nvSpPr>
        <p:spPr>
          <a:noFill/>
        </p:spPr>
        <p:txBody>
          <a:bodyPr/>
          <a:lstStyle/>
          <a:p>
            <a:r>
              <a:rPr lang="en-US" altLang="zh-CN" dirty="0"/>
              <a:t>Hello, everyone. Please let me introduce you the Turbiscan technology. It’s based on multiple light scattering. It is the leader of stability market of concentrated dispersion since more than 20 years. The instruments are especially useful to identify and to follow the destabilization phenomena (migration or variation of size) of complex systems. It’s great interest to be able to analyze concentrated samples without dilution.</a:t>
            </a:r>
          </a:p>
        </p:txBody>
      </p:sp>
      <p:sp>
        <p:nvSpPr>
          <p:cNvPr id="38916" name="Espace réservé du numéro de diapositive 3"/>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824" indent="-285702">
              <a:spcBef>
                <a:spcPct val="30000"/>
              </a:spcBef>
              <a:defRPr sz="1200">
                <a:solidFill>
                  <a:schemeClr val="tx1"/>
                </a:solidFill>
                <a:latin typeface="Times New Roman" panose="02020603050405020304" pitchFamily="18" charset="0"/>
              </a:defRPr>
            </a:lvl2pPr>
            <a:lvl3pPr marL="1142806" indent="-228561">
              <a:spcBef>
                <a:spcPct val="30000"/>
              </a:spcBef>
              <a:defRPr sz="1200">
                <a:solidFill>
                  <a:schemeClr val="tx1"/>
                </a:solidFill>
                <a:latin typeface="Times New Roman" panose="02020603050405020304" pitchFamily="18" charset="0"/>
              </a:defRPr>
            </a:lvl3pPr>
            <a:lvl4pPr marL="1599928" indent="-228561">
              <a:spcBef>
                <a:spcPct val="30000"/>
              </a:spcBef>
              <a:defRPr sz="1200">
                <a:solidFill>
                  <a:schemeClr val="tx1"/>
                </a:solidFill>
                <a:latin typeface="Times New Roman" panose="02020603050405020304" pitchFamily="18" charset="0"/>
              </a:defRPr>
            </a:lvl4pPr>
            <a:lvl5pPr marL="2057050" indent="-228561">
              <a:spcBef>
                <a:spcPct val="30000"/>
              </a:spcBef>
              <a:defRPr sz="1200">
                <a:solidFill>
                  <a:schemeClr val="tx1"/>
                </a:solidFill>
                <a:latin typeface="Times New Roman" panose="02020603050405020304" pitchFamily="18" charset="0"/>
              </a:defRPr>
            </a:lvl5pPr>
            <a:lvl6pPr marL="2514173" indent="-228561" eaLnBrk="0" fontAlgn="base" hangingPunct="0">
              <a:spcBef>
                <a:spcPct val="30000"/>
              </a:spcBef>
              <a:spcAft>
                <a:spcPct val="0"/>
              </a:spcAft>
              <a:defRPr sz="1200">
                <a:solidFill>
                  <a:schemeClr val="tx1"/>
                </a:solidFill>
                <a:latin typeface="Times New Roman" panose="02020603050405020304" pitchFamily="18" charset="0"/>
              </a:defRPr>
            </a:lvl6pPr>
            <a:lvl7pPr marL="2971295" indent="-228561" eaLnBrk="0" fontAlgn="base" hangingPunct="0">
              <a:spcBef>
                <a:spcPct val="30000"/>
              </a:spcBef>
              <a:spcAft>
                <a:spcPct val="0"/>
              </a:spcAft>
              <a:defRPr sz="1200">
                <a:solidFill>
                  <a:schemeClr val="tx1"/>
                </a:solidFill>
                <a:latin typeface="Times New Roman" panose="02020603050405020304" pitchFamily="18" charset="0"/>
              </a:defRPr>
            </a:lvl7pPr>
            <a:lvl8pPr marL="3428418" indent="-228561" eaLnBrk="0" fontAlgn="base" hangingPunct="0">
              <a:spcBef>
                <a:spcPct val="30000"/>
              </a:spcBef>
              <a:spcAft>
                <a:spcPct val="0"/>
              </a:spcAft>
              <a:defRPr sz="1200">
                <a:solidFill>
                  <a:schemeClr val="tx1"/>
                </a:solidFill>
                <a:latin typeface="Times New Roman" panose="02020603050405020304" pitchFamily="18" charset="0"/>
              </a:defRPr>
            </a:lvl8pPr>
            <a:lvl9pPr marL="3885540" indent="-228561"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D2D34B8-8333-4DB6-ADAE-621BCA8DA08F}" type="slidenum">
              <a:rPr lang="en-GB" altLang="fr-FR">
                <a:solidFill>
                  <a:srgbClr val="000000"/>
                </a:solidFill>
              </a:rPr>
              <a:pPr>
                <a:spcBef>
                  <a:spcPct val="0"/>
                </a:spcBef>
              </a:pPr>
              <a:t>1</a:t>
            </a:fld>
            <a:endParaRPr lang="en-GB" altLang="fr-FR">
              <a:solidFill>
                <a:srgbClr val="000000"/>
              </a:solidFill>
            </a:endParaRPr>
          </a:p>
        </p:txBody>
      </p:sp>
    </p:spTree>
    <p:extLst>
      <p:ext uri="{BB962C8B-B14F-4D97-AF65-F5344CB8AC3E}">
        <p14:creationId xmlns:p14="http://schemas.microsoft.com/office/powerpoint/2010/main" xmlns="" val="1420419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New Roman" charset="0"/>
                <a:ea typeface="MS PGothic" charset="-128"/>
              </a:defRPr>
            </a:lvl1pPr>
            <a:lvl2pPr marL="742824" indent="-285702">
              <a:defRPr sz="2400">
                <a:solidFill>
                  <a:schemeClr val="tx1"/>
                </a:solidFill>
                <a:latin typeface="Times New Roman" charset="0"/>
                <a:ea typeface="MS PGothic" charset="-128"/>
              </a:defRPr>
            </a:lvl2pPr>
            <a:lvl3pPr marL="1142806" indent="-228561">
              <a:defRPr sz="2400">
                <a:solidFill>
                  <a:schemeClr val="tx1"/>
                </a:solidFill>
                <a:latin typeface="Times New Roman" charset="0"/>
                <a:ea typeface="MS PGothic" charset="-128"/>
              </a:defRPr>
            </a:lvl3pPr>
            <a:lvl4pPr marL="1599928" indent="-228561">
              <a:defRPr sz="2400">
                <a:solidFill>
                  <a:schemeClr val="tx1"/>
                </a:solidFill>
                <a:latin typeface="Times New Roman" charset="0"/>
                <a:ea typeface="MS PGothic" charset="-128"/>
              </a:defRPr>
            </a:lvl4pPr>
            <a:lvl5pPr marL="2057050" indent="-228561">
              <a:defRPr sz="2400">
                <a:solidFill>
                  <a:schemeClr val="tx1"/>
                </a:solidFill>
                <a:latin typeface="Times New Roman" charset="0"/>
                <a:ea typeface="MS PGothic" charset="-128"/>
              </a:defRPr>
            </a:lvl5pPr>
            <a:lvl6pPr marL="2514173" indent="-228561" eaLnBrk="0" fontAlgn="base" hangingPunct="0">
              <a:spcBef>
                <a:spcPct val="0"/>
              </a:spcBef>
              <a:spcAft>
                <a:spcPct val="0"/>
              </a:spcAft>
              <a:defRPr sz="2400">
                <a:solidFill>
                  <a:schemeClr val="tx1"/>
                </a:solidFill>
                <a:latin typeface="Times New Roman" charset="0"/>
                <a:ea typeface="MS PGothic" charset="-128"/>
              </a:defRPr>
            </a:lvl6pPr>
            <a:lvl7pPr marL="2971295" indent="-228561" eaLnBrk="0" fontAlgn="base" hangingPunct="0">
              <a:spcBef>
                <a:spcPct val="0"/>
              </a:spcBef>
              <a:spcAft>
                <a:spcPct val="0"/>
              </a:spcAft>
              <a:defRPr sz="2400">
                <a:solidFill>
                  <a:schemeClr val="tx1"/>
                </a:solidFill>
                <a:latin typeface="Times New Roman" charset="0"/>
                <a:ea typeface="MS PGothic" charset="-128"/>
              </a:defRPr>
            </a:lvl7pPr>
            <a:lvl8pPr marL="3428418" indent="-228561" eaLnBrk="0" fontAlgn="base" hangingPunct="0">
              <a:spcBef>
                <a:spcPct val="0"/>
              </a:spcBef>
              <a:spcAft>
                <a:spcPct val="0"/>
              </a:spcAft>
              <a:defRPr sz="2400">
                <a:solidFill>
                  <a:schemeClr val="tx1"/>
                </a:solidFill>
                <a:latin typeface="Times New Roman" charset="0"/>
                <a:ea typeface="MS PGothic" charset="-128"/>
              </a:defRPr>
            </a:lvl8pPr>
            <a:lvl9pPr marL="3885540" indent="-228561" eaLnBrk="0" fontAlgn="base" hangingPunct="0">
              <a:spcBef>
                <a:spcPct val="0"/>
              </a:spcBef>
              <a:spcAft>
                <a:spcPct val="0"/>
              </a:spcAft>
              <a:defRPr sz="2400">
                <a:solidFill>
                  <a:schemeClr val="tx1"/>
                </a:solidFill>
                <a:latin typeface="Times New Roman" charset="0"/>
                <a:ea typeface="MS PGothic" charset="-128"/>
              </a:defRPr>
            </a:lvl9pPr>
          </a:lstStyle>
          <a:p>
            <a:pPr defTabSz="914245">
              <a:defRPr/>
            </a:pPr>
            <a:fld id="{D64FA6B5-0D82-E44B-AEDE-E2A3B7DA72E4}" type="slidenum">
              <a:rPr lang="en-GB" altLang="fr-FR" sz="1200">
                <a:solidFill>
                  <a:srgbClr val="000000"/>
                </a:solidFill>
              </a:rPr>
              <a:pPr defTabSz="914245">
                <a:defRPr/>
              </a:pPr>
              <a:t>11</a:t>
            </a:fld>
            <a:endParaRPr lang="en-GB" altLang="fr-FR" sz="1200">
              <a:solidFill>
                <a:srgbClr val="000000"/>
              </a:solidFill>
            </a:endParaRPr>
          </a:p>
        </p:txBody>
      </p:sp>
      <p:sp>
        <p:nvSpPr>
          <p:cNvPr id="2" name="Rectangle 2"/>
          <p:cNvSpPr>
            <a:spLocks noGrp="1" noRot="1" noChangeAspect="1" noChangeArrowheads="1" noTextEdit="1"/>
          </p:cNvSpPr>
          <p:nvPr>
            <p:ph type="sldImg"/>
          </p:nvPr>
        </p:nvSpPr>
        <p:spPr>
          <a:xfrm>
            <a:off x="79375" y="739775"/>
            <a:ext cx="6578600" cy="3700463"/>
          </a:xfrm>
          <a:ln/>
        </p:spPr>
      </p:sp>
      <p:sp>
        <p:nvSpPr>
          <p:cNvPr id="19460"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altLang="fr-FR">
                <a:latin typeface="Calibri" charset="0"/>
                <a:ea typeface="MS PGothic" charset="-128"/>
              </a:rPr>
              <a:t>Let’s start with some background on physical stability.</a:t>
            </a:r>
          </a:p>
          <a:p>
            <a:pPr>
              <a:defRPr/>
            </a:pPr>
            <a:endParaRPr lang="en-US" altLang="fr-FR">
              <a:latin typeface="Calibri" charset="0"/>
              <a:ea typeface="MS PGothic" charset="-128"/>
            </a:endParaRPr>
          </a:p>
          <a:p>
            <a:pPr>
              <a:defRPr/>
            </a:pPr>
            <a:r>
              <a:rPr lang="en-US" altLang="fr-FR">
                <a:latin typeface="Calibri" charset="0"/>
                <a:ea typeface="MS PGothic" charset="-128"/>
              </a:rPr>
              <a:t>The major parameters involved in the stabilization of dispersions (including emulsions, suspensions and foams) are:</a:t>
            </a:r>
          </a:p>
          <a:p>
            <a:pPr>
              <a:defRPr/>
            </a:pPr>
            <a:r>
              <a:rPr lang="en-US" altLang="fr-FR">
                <a:latin typeface="Calibri" charset="0"/>
                <a:ea typeface="MS PGothic" charset="-128"/>
              </a:rPr>
              <a:t>	- the stabilization barrier around the particles (droplets, particles, bubbles), meaning electrostatic (charge) and steric (space taken by the  surfactant or polymer chains prevending aggregation)  barrier.</a:t>
            </a:r>
          </a:p>
          <a:p>
            <a:pPr>
              <a:defRPr/>
            </a:pPr>
            <a:r>
              <a:rPr lang="en-US" altLang="fr-FR">
                <a:latin typeface="Calibri" charset="0"/>
                <a:ea typeface="MS PGothic" charset="-128"/>
              </a:rPr>
              <a:t>	- the size : the smaller the particles, the less sensitive to migration phenomena.</a:t>
            </a:r>
          </a:p>
          <a:p>
            <a:pPr>
              <a:defRPr/>
            </a:pPr>
            <a:r>
              <a:rPr lang="en-US" altLang="fr-FR">
                <a:latin typeface="Calibri" charset="0"/>
                <a:ea typeface="MS PGothic" charset="-128"/>
              </a:rPr>
              <a:t>	- the viscosity : increase of viscosity of the continuous phase, slows down migration and collision processes.</a:t>
            </a:r>
          </a:p>
        </p:txBody>
      </p:sp>
    </p:spTree>
    <p:extLst>
      <p:ext uri="{BB962C8B-B14F-4D97-AF65-F5344CB8AC3E}">
        <p14:creationId xmlns:p14="http://schemas.microsoft.com/office/powerpoint/2010/main" xmlns="" val="1448631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defTabSz="949164">
              <a:defRPr sz="2400">
                <a:solidFill>
                  <a:schemeClr val="tx1"/>
                </a:solidFill>
                <a:latin typeface="Times New Roman" panose="02020603050405020304" pitchFamily="18" charset="0"/>
                <a:ea typeface="MS PGothic" panose="020B0600070205080204" pitchFamily="34" charset="-128"/>
              </a:defRPr>
            </a:lvl1pPr>
            <a:lvl2pPr marL="742824" indent="-285702" defTabSz="949164">
              <a:defRPr sz="2400">
                <a:solidFill>
                  <a:schemeClr val="tx1"/>
                </a:solidFill>
                <a:latin typeface="Times New Roman" panose="02020603050405020304" pitchFamily="18" charset="0"/>
                <a:ea typeface="MS PGothic" panose="020B0600070205080204" pitchFamily="34" charset="-128"/>
              </a:defRPr>
            </a:lvl2pPr>
            <a:lvl3pPr marL="1142806" indent="-228561" defTabSz="949164">
              <a:defRPr sz="2400">
                <a:solidFill>
                  <a:schemeClr val="tx1"/>
                </a:solidFill>
                <a:latin typeface="Times New Roman" panose="02020603050405020304" pitchFamily="18" charset="0"/>
                <a:ea typeface="MS PGothic" panose="020B0600070205080204" pitchFamily="34" charset="-128"/>
              </a:defRPr>
            </a:lvl3pPr>
            <a:lvl4pPr marL="1599928" indent="-228561" defTabSz="949164">
              <a:defRPr sz="2400">
                <a:solidFill>
                  <a:schemeClr val="tx1"/>
                </a:solidFill>
                <a:latin typeface="Times New Roman" panose="02020603050405020304" pitchFamily="18" charset="0"/>
                <a:ea typeface="MS PGothic" panose="020B0600070205080204" pitchFamily="34" charset="-128"/>
              </a:defRPr>
            </a:lvl4pPr>
            <a:lvl5pPr marL="2057050" indent="-228561" defTabSz="949164">
              <a:defRPr sz="2400">
                <a:solidFill>
                  <a:schemeClr val="tx1"/>
                </a:solidFill>
                <a:latin typeface="Times New Roman" panose="02020603050405020304" pitchFamily="18" charset="0"/>
                <a:ea typeface="MS PGothic" panose="020B0600070205080204" pitchFamily="34" charset="-128"/>
              </a:defRPr>
            </a:lvl5pPr>
            <a:lvl6pPr marL="2514173" indent="-228561" defTabSz="949164"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295" indent="-228561" defTabSz="949164"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8418" indent="-228561" defTabSz="949164"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5540" indent="-228561" defTabSz="949164"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3DF0EDE8-B375-42FE-AFE8-DFF4AC114ABF}" type="slidenum">
              <a:rPr lang="fr-FR" altLang="fr-FR" sz="1200">
                <a:latin typeface="Calibri" panose="020F0502020204030204" pitchFamily="34" charset="0"/>
              </a:rPr>
              <a:pPr/>
              <a:t>13</a:t>
            </a:fld>
            <a:endParaRPr lang="fr-FR" altLang="fr-FR" sz="1200">
              <a:latin typeface="Calibri" panose="020F0502020204030204" pitchFamily="34" charset="0"/>
            </a:endParaRPr>
          </a:p>
        </p:txBody>
      </p:sp>
      <p:sp>
        <p:nvSpPr>
          <p:cNvPr id="76803" name="Rectangle 2"/>
          <p:cNvSpPr>
            <a:spLocks noGrp="1" noRot="1" noChangeAspect="1" noChangeArrowheads="1" noTextEdit="1"/>
          </p:cNvSpPr>
          <p:nvPr>
            <p:ph type="sldImg"/>
          </p:nvPr>
        </p:nvSpPr>
        <p:spPr>
          <a:xfrm>
            <a:off x="79375" y="739775"/>
            <a:ext cx="6578600" cy="3700463"/>
          </a:xfrm>
          <a:ln/>
        </p:spPr>
      </p:sp>
      <p:sp>
        <p:nvSpPr>
          <p:cNvPr id="114692"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eaLnBrk="1" hangingPunct="1">
              <a:defRPr/>
            </a:pPr>
            <a:endParaRPr lang="en-GB" dirty="0">
              <a:latin typeface="Calibri" charset="0"/>
              <a:ea typeface="ＭＳ Ｐゴシック" charset="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37327" indent="-283587">
              <a:defRPr sz="2400">
                <a:solidFill>
                  <a:schemeClr val="tx1"/>
                </a:solidFill>
                <a:latin typeface="Times New Roman" panose="02020603050405020304" pitchFamily="18" charset="0"/>
                <a:ea typeface="MS PGothic" panose="020B0600070205080204" pitchFamily="34" charset="-128"/>
              </a:defRPr>
            </a:lvl2pPr>
            <a:lvl3pPr marL="1134349" indent="-226870">
              <a:defRPr sz="2400">
                <a:solidFill>
                  <a:schemeClr val="tx1"/>
                </a:solidFill>
                <a:latin typeface="Times New Roman" panose="02020603050405020304" pitchFamily="18" charset="0"/>
                <a:ea typeface="MS PGothic" panose="020B0600070205080204" pitchFamily="34" charset="-128"/>
              </a:defRPr>
            </a:lvl3pPr>
            <a:lvl4pPr marL="1588090" indent="-226870">
              <a:defRPr sz="2400">
                <a:solidFill>
                  <a:schemeClr val="tx1"/>
                </a:solidFill>
                <a:latin typeface="Times New Roman" panose="02020603050405020304" pitchFamily="18" charset="0"/>
                <a:ea typeface="MS PGothic" panose="020B0600070205080204" pitchFamily="34" charset="-128"/>
              </a:defRPr>
            </a:lvl4pPr>
            <a:lvl5pPr marL="2041828" indent="-226870">
              <a:defRPr sz="2400">
                <a:solidFill>
                  <a:schemeClr val="tx1"/>
                </a:solidFill>
                <a:latin typeface="Times New Roman" panose="02020603050405020304" pitchFamily="18" charset="0"/>
                <a:ea typeface="MS PGothic" panose="020B0600070205080204" pitchFamily="34" charset="-128"/>
              </a:defRPr>
            </a:lvl5pPr>
            <a:lvl6pPr marL="2495568" indent="-22687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49308" indent="-22687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03047" indent="-22687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56787" indent="-22687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9AE7A917-EC04-433D-BF6C-DE3CC83204F5}" type="slidenum">
              <a:rPr lang="en-GB" altLang="fr-FR" sz="1200"/>
              <a:pPr/>
              <a:t>14</a:t>
            </a:fld>
            <a:endParaRPr lang="en-GB" altLang="fr-FR" sz="1200"/>
          </a:p>
        </p:txBody>
      </p:sp>
      <p:sp>
        <p:nvSpPr>
          <p:cNvPr id="35843" name="Rectangle 1026"/>
          <p:cNvSpPr>
            <a:spLocks noGrp="1" noRot="1" noChangeAspect="1" noChangeArrowheads="1" noTextEdit="1"/>
          </p:cNvSpPr>
          <p:nvPr>
            <p:ph type="sldImg"/>
          </p:nvPr>
        </p:nvSpPr>
        <p:spPr>
          <a:xfrm>
            <a:off x="79375" y="739775"/>
            <a:ext cx="6578600" cy="3700463"/>
          </a:xfrm>
        </p:spPr>
      </p:sp>
      <p:sp>
        <p:nvSpPr>
          <p:cNvPr id="35844" name="Rectangle 1027"/>
          <p:cNvSpPr>
            <a:spLocks noGrp="1" noChangeArrowheads="1"/>
          </p:cNvSpPr>
          <p:nvPr>
            <p:ph type="body" idx="1"/>
          </p:nvPr>
        </p:nvSpPr>
        <p:spPr>
          <a:noFill/>
        </p:spPr>
        <p:txBody>
          <a:bodyPr/>
          <a:lstStyle/>
          <a:p>
            <a:r>
              <a:rPr lang="en-US" altLang="fr-FR"/>
              <a:t>If we start with a stable homogeneous sample, we can see that the level of backscattering or transmission is the same along the all height of the product.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37327" indent="-283587">
              <a:defRPr sz="2400">
                <a:solidFill>
                  <a:schemeClr val="tx1"/>
                </a:solidFill>
                <a:latin typeface="Times New Roman" panose="02020603050405020304" pitchFamily="18" charset="0"/>
                <a:ea typeface="MS PGothic" panose="020B0600070205080204" pitchFamily="34" charset="-128"/>
              </a:defRPr>
            </a:lvl2pPr>
            <a:lvl3pPr marL="1134349" indent="-226870">
              <a:defRPr sz="2400">
                <a:solidFill>
                  <a:schemeClr val="tx1"/>
                </a:solidFill>
                <a:latin typeface="Times New Roman" panose="02020603050405020304" pitchFamily="18" charset="0"/>
                <a:ea typeface="MS PGothic" panose="020B0600070205080204" pitchFamily="34" charset="-128"/>
              </a:defRPr>
            </a:lvl3pPr>
            <a:lvl4pPr marL="1588090" indent="-226870">
              <a:defRPr sz="2400">
                <a:solidFill>
                  <a:schemeClr val="tx1"/>
                </a:solidFill>
                <a:latin typeface="Times New Roman" panose="02020603050405020304" pitchFamily="18" charset="0"/>
                <a:ea typeface="MS PGothic" panose="020B0600070205080204" pitchFamily="34" charset="-128"/>
              </a:defRPr>
            </a:lvl4pPr>
            <a:lvl5pPr marL="2041828" indent="-226870">
              <a:defRPr sz="2400">
                <a:solidFill>
                  <a:schemeClr val="tx1"/>
                </a:solidFill>
                <a:latin typeface="Times New Roman" panose="02020603050405020304" pitchFamily="18" charset="0"/>
                <a:ea typeface="MS PGothic" panose="020B0600070205080204" pitchFamily="34" charset="-128"/>
              </a:defRPr>
            </a:lvl5pPr>
            <a:lvl6pPr marL="2495568" indent="-22687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49308" indent="-22687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03047" indent="-22687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56787" indent="-22687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9AE7A917-EC04-433D-BF6C-DE3CC83204F5}" type="slidenum">
              <a:rPr lang="en-GB" altLang="fr-FR" sz="1200"/>
              <a:pPr/>
              <a:t>15</a:t>
            </a:fld>
            <a:endParaRPr lang="en-GB" altLang="fr-FR" sz="1200"/>
          </a:p>
        </p:txBody>
      </p:sp>
      <p:sp>
        <p:nvSpPr>
          <p:cNvPr id="35843" name="Rectangle 1026"/>
          <p:cNvSpPr>
            <a:spLocks noGrp="1" noRot="1" noChangeAspect="1" noChangeArrowheads="1" noTextEdit="1"/>
          </p:cNvSpPr>
          <p:nvPr>
            <p:ph type="sldImg"/>
          </p:nvPr>
        </p:nvSpPr>
        <p:spPr>
          <a:xfrm>
            <a:off x="79375" y="739775"/>
            <a:ext cx="6578600" cy="3700463"/>
          </a:xfrm>
        </p:spPr>
      </p:sp>
      <p:sp>
        <p:nvSpPr>
          <p:cNvPr id="35844" name="Rectangle 1027"/>
          <p:cNvSpPr>
            <a:spLocks noGrp="1" noChangeArrowheads="1"/>
          </p:cNvSpPr>
          <p:nvPr>
            <p:ph type="body" idx="1"/>
          </p:nvPr>
        </p:nvSpPr>
        <p:spPr>
          <a:noFill/>
        </p:spPr>
        <p:txBody>
          <a:bodyPr/>
          <a:lstStyle/>
          <a:p>
            <a:r>
              <a:rPr lang="en-US" altLang="fr-FR"/>
              <a:t>If we start with a stable homogeneous sample, we can see that the level of backscattering or transmission is the same along the all height of the product.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ea typeface="MS PGothic" pitchFamily="34" charset="-128"/>
              </a:defRPr>
            </a:lvl1pPr>
            <a:lvl2pPr marL="742824" indent="-285702">
              <a:defRPr sz="2400">
                <a:solidFill>
                  <a:schemeClr val="tx1"/>
                </a:solidFill>
                <a:latin typeface="Times New Roman" pitchFamily="18" charset="0"/>
                <a:ea typeface="MS PGothic" pitchFamily="34" charset="-128"/>
              </a:defRPr>
            </a:lvl2pPr>
            <a:lvl3pPr marL="1142806" indent="-228561">
              <a:defRPr sz="2400">
                <a:solidFill>
                  <a:schemeClr val="tx1"/>
                </a:solidFill>
                <a:latin typeface="Times New Roman" pitchFamily="18" charset="0"/>
                <a:ea typeface="MS PGothic" pitchFamily="34" charset="-128"/>
              </a:defRPr>
            </a:lvl3pPr>
            <a:lvl4pPr marL="1599928" indent="-228561">
              <a:defRPr sz="2400">
                <a:solidFill>
                  <a:schemeClr val="tx1"/>
                </a:solidFill>
                <a:latin typeface="Times New Roman" pitchFamily="18" charset="0"/>
                <a:ea typeface="MS PGothic" pitchFamily="34" charset="-128"/>
              </a:defRPr>
            </a:lvl4pPr>
            <a:lvl5pPr marL="2057050" indent="-228561">
              <a:defRPr sz="2400">
                <a:solidFill>
                  <a:schemeClr val="tx1"/>
                </a:solidFill>
                <a:latin typeface="Times New Roman" pitchFamily="18" charset="0"/>
                <a:ea typeface="MS PGothic" pitchFamily="34" charset="-128"/>
              </a:defRPr>
            </a:lvl5pPr>
            <a:lvl6pPr marL="2514173" indent="-228561"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295" indent="-228561"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8418" indent="-228561"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5540" indent="-228561"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E956601C-E795-4C88-9743-348DE46A23BE}" type="slidenum">
              <a:rPr lang="en-GB" altLang="zh-CN" sz="1200"/>
              <a:pPr/>
              <a:t>16</a:t>
            </a:fld>
            <a:endParaRPr lang="en-GB" altLang="zh-CN" sz="1200"/>
          </a:p>
        </p:txBody>
      </p:sp>
      <p:sp>
        <p:nvSpPr>
          <p:cNvPr id="106499" name="Rectangle 1026"/>
          <p:cNvSpPr>
            <a:spLocks noGrp="1" noRot="1" noChangeAspect="1" noChangeArrowheads="1" noTextEdit="1"/>
          </p:cNvSpPr>
          <p:nvPr>
            <p:ph type="sldImg"/>
          </p:nvPr>
        </p:nvSpPr>
        <p:spPr>
          <a:xfrm>
            <a:off x="79375" y="739775"/>
            <a:ext cx="6578600" cy="3700463"/>
          </a:xfrm>
          <a:ln/>
        </p:spPr>
      </p:sp>
      <p:sp>
        <p:nvSpPr>
          <p:cNvPr id="40964" name="Rectangle 1027"/>
          <p:cNvSpPr>
            <a:spLocks noGrp="1" noChangeArrowheads="1"/>
          </p:cNvSpPr>
          <p:nvPr>
            <p:ph type="body" idx="1"/>
          </p:nvPr>
        </p:nvSpPr>
        <p:spPr>
          <a:noFill/>
        </p:spPr>
        <p:txBody>
          <a:bodyPr/>
          <a:lstStyle/>
          <a:p>
            <a:r>
              <a:rPr lang="en-US" altLang="zh-CN"/>
              <a:t>If we start with a stable homogeneous sample, we can see that the level of backscattering or transmission is the same along the all height of the product.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37327" indent="-283587">
              <a:defRPr sz="2400">
                <a:solidFill>
                  <a:schemeClr val="tx1"/>
                </a:solidFill>
                <a:latin typeface="Times New Roman" panose="02020603050405020304" pitchFamily="18" charset="0"/>
                <a:ea typeface="MS PGothic" panose="020B0600070205080204" pitchFamily="34" charset="-128"/>
              </a:defRPr>
            </a:lvl2pPr>
            <a:lvl3pPr marL="1134349" indent="-226870">
              <a:defRPr sz="2400">
                <a:solidFill>
                  <a:schemeClr val="tx1"/>
                </a:solidFill>
                <a:latin typeface="Times New Roman" panose="02020603050405020304" pitchFamily="18" charset="0"/>
                <a:ea typeface="MS PGothic" panose="020B0600070205080204" pitchFamily="34" charset="-128"/>
              </a:defRPr>
            </a:lvl3pPr>
            <a:lvl4pPr marL="1588090" indent="-226870">
              <a:defRPr sz="2400">
                <a:solidFill>
                  <a:schemeClr val="tx1"/>
                </a:solidFill>
                <a:latin typeface="Times New Roman" panose="02020603050405020304" pitchFamily="18" charset="0"/>
                <a:ea typeface="MS PGothic" panose="020B0600070205080204" pitchFamily="34" charset="-128"/>
              </a:defRPr>
            </a:lvl4pPr>
            <a:lvl5pPr marL="2041828" indent="-226870">
              <a:defRPr sz="2400">
                <a:solidFill>
                  <a:schemeClr val="tx1"/>
                </a:solidFill>
                <a:latin typeface="Times New Roman" panose="02020603050405020304" pitchFamily="18" charset="0"/>
                <a:ea typeface="MS PGothic" panose="020B0600070205080204" pitchFamily="34" charset="-128"/>
              </a:defRPr>
            </a:lvl5pPr>
            <a:lvl6pPr marL="2495568" indent="-22687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49308" indent="-22687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03047" indent="-22687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56787" indent="-22687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9AE7A917-EC04-433D-BF6C-DE3CC83204F5}" type="slidenum">
              <a:rPr lang="en-GB" altLang="fr-FR" sz="1200"/>
              <a:pPr/>
              <a:t>34</a:t>
            </a:fld>
            <a:endParaRPr lang="en-GB" altLang="fr-FR" sz="1200"/>
          </a:p>
        </p:txBody>
      </p:sp>
      <p:sp>
        <p:nvSpPr>
          <p:cNvPr id="35843" name="Rectangle 1026"/>
          <p:cNvSpPr>
            <a:spLocks noGrp="1" noRot="1" noChangeAspect="1" noChangeArrowheads="1" noTextEdit="1"/>
          </p:cNvSpPr>
          <p:nvPr>
            <p:ph type="sldImg"/>
          </p:nvPr>
        </p:nvSpPr>
        <p:spPr>
          <a:xfrm>
            <a:off x="79375" y="739775"/>
            <a:ext cx="6578600" cy="3700463"/>
          </a:xfrm>
        </p:spPr>
      </p:sp>
      <p:sp>
        <p:nvSpPr>
          <p:cNvPr id="35844" name="Rectangle 1027"/>
          <p:cNvSpPr>
            <a:spLocks noGrp="1" noChangeArrowheads="1"/>
          </p:cNvSpPr>
          <p:nvPr>
            <p:ph type="body" idx="1"/>
          </p:nvPr>
        </p:nvSpPr>
        <p:spPr>
          <a:noFill/>
        </p:spPr>
        <p:txBody>
          <a:bodyPr/>
          <a:lstStyle/>
          <a:p>
            <a:r>
              <a:rPr lang="en-US" altLang="fr-FR"/>
              <a:t>If we start with a stable homogeneous sample, we can see that the level of backscattering or transmission is the same along the all height of the product.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37327" indent="-283587">
              <a:defRPr sz="2400">
                <a:solidFill>
                  <a:schemeClr val="tx1"/>
                </a:solidFill>
                <a:latin typeface="Times New Roman" panose="02020603050405020304" pitchFamily="18" charset="0"/>
                <a:ea typeface="MS PGothic" panose="020B0600070205080204" pitchFamily="34" charset="-128"/>
              </a:defRPr>
            </a:lvl2pPr>
            <a:lvl3pPr marL="1134349" indent="-226870">
              <a:defRPr sz="2400">
                <a:solidFill>
                  <a:schemeClr val="tx1"/>
                </a:solidFill>
                <a:latin typeface="Times New Roman" panose="02020603050405020304" pitchFamily="18" charset="0"/>
                <a:ea typeface="MS PGothic" panose="020B0600070205080204" pitchFamily="34" charset="-128"/>
              </a:defRPr>
            </a:lvl3pPr>
            <a:lvl4pPr marL="1588090" indent="-226870">
              <a:defRPr sz="2400">
                <a:solidFill>
                  <a:schemeClr val="tx1"/>
                </a:solidFill>
                <a:latin typeface="Times New Roman" panose="02020603050405020304" pitchFamily="18" charset="0"/>
                <a:ea typeface="MS PGothic" panose="020B0600070205080204" pitchFamily="34" charset="-128"/>
              </a:defRPr>
            </a:lvl4pPr>
            <a:lvl5pPr marL="2041828" indent="-226870">
              <a:defRPr sz="2400">
                <a:solidFill>
                  <a:schemeClr val="tx1"/>
                </a:solidFill>
                <a:latin typeface="Times New Roman" panose="02020603050405020304" pitchFamily="18" charset="0"/>
                <a:ea typeface="MS PGothic" panose="020B0600070205080204" pitchFamily="34" charset="-128"/>
              </a:defRPr>
            </a:lvl5pPr>
            <a:lvl6pPr marL="2495568" indent="-22687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49308" indent="-22687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03047" indent="-22687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56787" indent="-22687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9AE7A917-EC04-433D-BF6C-DE3CC83204F5}" type="slidenum">
              <a:rPr lang="en-GB" altLang="fr-FR" sz="1200"/>
              <a:pPr/>
              <a:t>37</a:t>
            </a:fld>
            <a:endParaRPr lang="en-GB" altLang="fr-FR" sz="1200"/>
          </a:p>
        </p:txBody>
      </p:sp>
      <p:sp>
        <p:nvSpPr>
          <p:cNvPr id="35843" name="Rectangle 1026"/>
          <p:cNvSpPr>
            <a:spLocks noGrp="1" noRot="1" noChangeAspect="1" noChangeArrowheads="1" noTextEdit="1"/>
          </p:cNvSpPr>
          <p:nvPr>
            <p:ph type="sldImg"/>
          </p:nvPr>
        </p:nvSpPr>
        <p:spPr>
          <a:xfrm>
            <a:off x="79375" y="739775"/>
            <a:ext cx="6578600" cy="3700463"/>
          </a:xfrm>
        </p:spPr>
      </p:sp>
      <p:sp>
        <p:nvSpPr>
          <p:cNvPr id="35844" name="Rectangle 1027"/>
          <p:cNvSpPr>
            <a:spLocks noGrp="1" noChangeArrowheads="1"/>
          </p:cNvSpPr>
          <p:nvPr>
            <p:ph type="body" idx="1"/>
          </p:nvPr>
        </p:nvSpPr>
        <p:spPr>
          <a:noFill/>
        </p:spPr>
        <p:txBody>
          <a:bodyPr/>
          <a:lstStyle/>
          <a:p>
            <a:r>
              <a:rPr lang="en-US" altLang="fr-FR"/>
              <a:t>If we start with a stable homogeneous sample, we can see that the level of backscattering or transmission is the same along the all height of the product.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defTabSz="949164">
              <a:defRPr sz="2400">
                <a:solidFill>
                  <a:schemeClr val="tx1"/>
                </a:solidFill>
                <a:latin typeface="Times New Roman" panose="02020603050405020304" pitchFamily="18" charset="0"/>
                <a:ea typeface="MS PGothic" panose="020B0600070205080204" pitchFamily="34" charset="-128"/>
              </a:defRPr>
            </a:lvl1pPr>
            <a:lvl2pPr marL="742824" indent="-285702" defTabSz="949164">
              <a:defRPr sz="2400">
                <a:solidFill>
                  <a:schemeClr val="tx1"/>
                </a:solidFill>
                <a:latin typeface="Times New Roman" panose="02020603050405020304" pitchFamily="18" charset="0"/>
                <a:ea typeface="MS PGothic" panose="020B0600070205080204" pitchFamily="34" charset="-128"/>
              </a:defRPr>
            </a:lvl2pPr>
            <a:lvl3pPr marL="1142806" indent="-228561" defTabSz="949164">
              <a:defRPr sz="2400">
                <a:solidFill>
                  <a:schemeClr val="tx1"/>
                </a:solidFill>
                <a:latin typeface="Times New Roman" panose="02020603050405020304" pitchFamily="18" charset="0"/>
                <a:ea typeface="MS PGothic" panose="020B0600070205080204" pitchFamily="34" charset="-128"/>
              </a:defRPr>
            </a:lvl3pPr>
            <a:lvl4pPr marL="1599928" indent="-228561" defTabSz="949164">
              <a:defRPr sz="2400">
                <a:solidFill>
                  <a:schemeClr val="tx1"/>
                </a:solidFill>
                <a:latin typeface="Times New Roman" panose="02020603050405020304" pitchFamily="18" charset="0"/>
                <a:ea typeface="MS PGothic" panose="020B0600070205080204" pitchFamily="34" charset="-128"/>
              </a:defRPr>
            </a:lvl4pPr>
            <a:lvl5pPr marL="2057050" indent="-228561" defTabSz="949164">
              <a:defRPr sz="2400">
                <a:solidFill>
                  <a:schemeClr val="tx1"/>
                </a:solidFill>
                <a:latin typeface="Times New Roman" panose="02020603050405020304" pitchFamily="18" charset="0"/>
                <a:ea typeface="MS PGothic" panose="020B0600070205080204" pitchFamily="34" charset="-128"/>
              </a:defRPr>
            </a:lvl5pPr>
            <a:lvl6pPr marL="2514173" indent="-228561" defTabSz="949164"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295" indent="-228561" defTabSz="949164"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8418" indent="-228561" defTabSz="949164"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5540" indent="-228561" defTabSz="949164"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3DF0EDE8-B375-42FE-AFE8-DFF4AC114ABF}" type="slidenum">
              <a:rPr lang="fr-FR" altLang="fr-FR" sz="1200">
                <a:latin typeface="Calibri" panose="020F0502020204030204" pitchFamily="34" charset="0"/>
              </a:rPr>
              <a:pPr/>
              <a:t>62</a:t>
            </a:fld>
            <a:endParaRPr lang="fr-FR" altLang="fr-FR" sz="1200">
              <a:latin typeface="Calibri" panose="020F0502020204030204" pitchFamily="34" charset="0"/>
            </a:endParaRPr>
          </a:p>
        </p:txBody>
      </p:sp>
      <p:sp>
        <p:nvSpPr>
          <p:cNvPr id="76803" name="Rectangle 2"/>
          <p:cNvSpPr>
            <a:spLocks noGrp="1" noRot="1" noChangeAspect="1" noChangeArrowheads="1" noTextEdit="1"/>
          </p:cNvSpPr>
          <p:nvPr>
            <p:ph type="sldImg"/>
          </p:nvPr>
        </p:nvSpPr>
        <p:spPr>
          <a:xfrm>
            <a:off x="79375" y="739775"/>
            <a:ext cx="6578600" cy="3700463"/>
          </a:xfrm>
          <a:ln/>
        </p:spPr>
      </p:sp>
      <p:sp>
        <p:nvSpPr>
          <p:cNvPr id="114692"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eaLnBrk="1" hangingPunct="1">
              <a:defRPr/>
            </a:pPr>
            <a:endParaRPr lang="en-GB" dirty="0">
              <a:latin typeface="Calibri" charset="0"/>
              <a:ea typeface="ＭＳ Ｐゴシック" charset="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ChangeArrowheads="1" noTextEdit="1"/>
          </p:cNvSpPr>
          <p:nvPr>
            <p:ph type="sldImg" idx="4294967295"/>
          </p:nvPr>
        </p:nvSpPr>
        <p:spPr>
          <a:xfrm>
            <a:off x="79375" y="739775"/>
            <a:ext cx="6578600" cy="3700463"/>
          </a:xfrm>
          <a:ln/>
        </p:spPr>
      </p:sp>
      <p:sp>
        <p:nvSpPr>
          <p:cNvPr id="19458" name="文本占位符 2"/>
          <p:cNvSpPr>
            <a:spLocks noGrp="1" noChangeArrowheads="1"/>
          </p:cNvSpPr>
          <p:nvPr>
            <p:ph type="body" idx="4294967295"/>
          </p:nvPr>
        </p:nvSpPr>
        <p:spPr/>
        <p:txBody>
          <a:bodyPr>
            <a:prstTxWarp prst="textNoShape">
              <a:avLst/>
            </a:prstTxWarp>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Espace réservé de l'image des diapositives 1">
            <a:extLst>
              <a:ext uri="{FF2B5EF4-FFF2-40B4-BE49-F238E27FC236}">
                <a16:creationId xmlns="" xmlns:a16="http://schemas.microsoft.com/office/drawing/2014/main" id="{9E314BAC-1DB5-AA4E-9151-4D59B0B1A59C}"/>
              </a:ext>
            </a:extLst>
          </p:cNvPr>
          <p:cNvSpPr>
            <a:spLocks noGrp="1" noRot="1" noChangeAspect="1" noChangeArrowheads="1" noTextEdit="1"/>
          </p:cNvSpPr>
          <p:nvPr>
            <p:ph type="sldImg"/>
          </p:nvPr>
        </p:nvSpPr>
        <p:spPr>
          <a:xfrm>
            <a:off x="79375" y="739775"/>
            <a:ext cx="6578600" cy="3700463"/>
          </a:xfrm>
          <a:ln/>
        </p:spPr>
      </p:sp>
      <p:sp>
        <p:nvSpPr>
          <p:cNvPr id="49154" name="Espace réservé des notes 2">
            <a:extLst>
              <a:ext uri="{FF2B5EF4-FFF2-40B4-BE49-F238E27FC236}">
                <a16:creationId xmlns="" xmlns:a16="http://schemas.microsoft.com/office/drawing/2014/main" id="{0C692754-053D-E74A-8069-A6ABC1D04A40}"/>
              </a:ext>
            </a:extLst>
          </p:cNvPr>
          <p:cNvSpPr>
            <a:spLocks noGrp="1" noChangeArrowheads="1"/>
          </p:cNvSpPr>
          <p:nvPr>
            <p:ph type="body" idx="1"/>
          </p:nvPr>
        </p:nvSpPr>
        <p:spPr>
          <a:noFill/>
        </p:spPr>
        <p:txBody>
          <a:bodyPr/>
          <a:lstStyle/>
          <a:p>
            <a:endParaRPr lang="en-US" altLang="fr-FR"/>
          </a:p>
        </p:txBody>
      </p:sp>
      <p:sp>
        <p:nvSpPr>
          <p:cNvPr id="49155" name="Espace réservé du numéro de diapositive 3">
            <a:extLst>
              <a:ext uri="{FF2B5EF4-FFF2-40B4-BE49-F238E27FC236}">
                <a16:creationId xmlns="" xmlns:a16="http://schemas.microsoft.com/office/drawing/2014/main" id="{FC1A98AD-938E-4041-9A4E-CF85B73CE21F}"/>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054" indent="-285164">
              <a:defRPr sz="2400">
                <a:solidFill>
                  <a:schemeClr val="tx1"/>
                </a:solidFill>
                <a:latin typeface="Times New Roman" panose="02020603050405020304" pitchFamily="18" charset="0"/>
                <a:ea typeface="ＭＳ Ｐゴシック" panose="020B0600070205080204" pitchFamily="34" charset="-128"/>
              </a:defRPr>
            </a:lvl2pPr>
            <a:lvl3pPr marL="1142227" indent="-228446">
              <a:defRPr sz="2400">
                <a:solidFill>
                  <a:schemeClr val="tx1"/>
                </a:solidFill>
                <a:latin typeface="Times New Roman" panose="02020603050405020304" pitchFamily="18" charset="0"/>
                <a:ea typeface="ＭＳ Ｐゴシック" panose="020B0600070205080204" pitchFamily="34" charset="-128"/>
              </a:defRPr>
            </a:lvl3pPr>
            <a:lvl4pPr marL="1599117" indent="-228446">
              <a:defRPr sz="2400">
                <a:solidFill>
                  <a:schemeClr val="tx1"/>
                </a:solidFill>
                <a:latin typeface="Times New Roman" panose="02020603050405020304" pitchFamily="18" charset="0"/>
                <a:ea typeface="ＭＳ Ｐゴシック" panose="020B0600070205080204" pitchFamily="34" charset="-128"/>
              </a:defRPr>
            </a:lvl4pPr>
            <a:lvl5pPr marL="2056008" indent="-228446">
              <a:defRPr sz="2400">
                <a:solidFill>
                  <a:schemeClr val="tx1"/>
                </a:solidFill>
                <a:latin typeface="Times New Roman" panose="02020603050405020304" pitchFamily="18" charset="0"/>
                <a:ea typeface="ＭＳ Ｐゴシック" panose="020B0600070205080204" pitchFamily="34" charset="-128"/>
              </a:defRPr>
            </a:lvl5pPr>
            <a:lvl6pPr marL="2509748" indent="-228446"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63488" indent="-228446"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17227" indent="-228446"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70967" indent="-228446"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25F29FC3-33AF-B04A-8ACC-F4CC5EED9EC1}" type="slidenum">
              <a:rPr lang="en-GB" altLang="fr-FR" sz="1200">
                <a:latin typeface="Calibri" panose="020F0502020204030204" pitchFamily="34" charset="0"/>
              </a:rPr>
              <a:pPr/>
              <a:t>71</a:t>
            </a:fld>
            <a:endParaRPr lang="en-GB" altLang="fr-FR" sz="120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9375" y="739775"/>
            <a:ext cx="6578600" cy="3700463"/>
          </a:xfrm>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a:defRPr/>
            </a:pPr>
            <a:fld id="{4EE1E619-45B0-45FA-936C-6FD94164CC0E}" type="slidenum">
              <a:rPr lang="en-GB" altLang="fr-FR" smtClean="0"/>
              <a:pPr>
                <a:defRPr/>
              </a:pPr>
              <a:t>2</a:t>
            </a:fld>
            <a:endParaRPr lang="en-GB" altLang="fr-FR"/>
          </a:p>
        </p:txBody>
      </p:sp>
    </p:spTree>
    <p:extLst>
      <p:ext uri="{BB962C8B-B14F-4D97-AF65-F5344CB8AC3E}">
        <p14:creationId xmlns:p14="http://schemas.microsoft.com/office/powerpoint/2010/main" xmlns="" val="4260114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Espace réservé de l'image des diapositives 1">
            <a:extLst>
              <a:ext uri="{FF2B5EF4-FFF2-40B4-BE49-F238E27FC236}">
                <a16:creationId xmlns="" xmlns:a16="http://schemas.microsoft.com/office/drawing/2014/main" id="{434F76B9-DB08-8D40-9C37-89B37B18C5EE}"/>
              </a:ext>
            </a:extLst>
          </p:cNvPr>
          <p:cNvSpPr>
            <a:spLocks noGrp="1" noRot="1" noChangeAspect="1" noChangeArrowheads="1" noTextEdit="1"/>
          </p:cNvSpPr>
          <p:nvPr>
            <p:ph type="sldImg"/>
          </p:nvPr>
        </p:nvSpPr>
        <p:spPr>
          <a:xfrm>
            <a:off x="79375" y="739775"/>
            <a:ext cx="6578600" cy="3700463"/>
          </a:xfrm>
          <a:ln/>
        </p:spPr>
      </p:sp>
      <p:sp>
        <p:nvSpPr>
          <p:cNvPr id="51202" name="Espace réservé des notes 2">
            <a:extLst>
              <a:ext uri="{FF2B5EF4-FFF2-40B4-BE49-F238E27FC236}">
                <a16:creationId xmlns="" xmlns:a16="http://schemas.microsoft.com/office/drawing/2014/main" id="{AA597C89-127F-514C-9910-644B91123F06}"/>
              </a:ext>
            </a:extLst>
          </p:cNvPr>
          <p:cNvSpPr>
            <a:spLocks noGrp="1" noChangeArrowheads="1"/>
          </p:cNvSpPr>
          <p:nvPr>
            <p:ph type="body" idx="1"/>
          </p:nvPr>
        </p:nvSpPr>
        <p:spPr>
          <a:noFill/>
        </p:spPr>
        <p:txBody>
          <a:bodyPr/>
          <a:lstStyle/>
          <a:p>
            <a:endParaRPr lang="en-US" altLang="fr-FR"/>
          </a:p>
        </p:txBody>
      </p:sp>
      <p:sp>
        <p:nvSpPr>
          <p:cNvPr id="51203" name="Espace réservé du numéro de diapositive 3">
            <a:extLst>
              <a:ext uri="{FF2B5EF4-FFF2-40B4-BE49-F238E27FC236}">
                <a16:creationId xmlns="" xmlns:a16="http://schemas.microsoft.com/office/drawing/2014/main" id="{F360261A-B7A8-5C48-99AD-CBD33DF140E2}"/>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054" indent="-285164">
              <a:defRPr sz="2400">
                <a:solidFill>
                  <a:schemeClr val="tx1"/>
                </a:solidFill>
                <a:latin typeface="Times New Roman" panose="02020603050405020304" pitchFamily="18" charset="0"/>
                <a:ea typeface="ＭＳ Ｐゴシック" panose="020B0600070205080204" pitchFamily="34" charset="-128"/>
              </a:defRPr>
            </a:lvl2pPr>
            <a:lvl3pPr marL="1142227" indent="-228446">
              <a:defRPr sz="2400">
                <a:solidFill>
                  <a:schemeClr val="tx1"/>
                </a:solidFill>
                <a:latin typeface="Times New Roman" panose="02020603050405020304" pitchFamily="18" charset="0"/>
                <a:ea typeface="ＭＳ Ｐゴシック" panose="020B0600070205080204" pitchFamily="34" charset="-128"/>
              </a:defRPr>
            </a:lvl3pPr>
            <a:lvl4pPr marL="1599117" indent="-228446">
              <a:defRPr sz="2400">
                <a:solidFill>
                  <a:schemeClr val="tx1"/>
                </a:solidFill>
                <a:latin typeface="Times New Roman" panose="02020603050405020304" pitchFamily="18" charset="0"/>
                <a:ea typeface="ＭＳ Ｐゴシック" panose="020B0600070205080204" pitchFamily="34" charset="-128"/>
              </a:defRPr>
            </a:lvl4pPr>
            <a:lvl5pPr marL="2056008" indent="-228446">
              <a:defRPr sz="2400">
                <a:solidFill>
                  <a:schemeClr val="tx1"/>
                </a:solidFill>
                <a:latin typeface="Times New Roman" panose="02020603050405020304" pitchFamily="18" charset="0"/>
                <a:ea typeface="ＭＳ Ｐゴシック" panose="020B0600070205080204" pitchFamily="34" charset="-128"/>
              </a:defRPr>
            </a:lvl5pPr>
            <a:lvl6pPr marL="2509748" indent="-228446"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63488" indent="-228446"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17227" indent="-228446"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70967" indent="-228446"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17B5991-DA92-8948-A80C-4DE79B14FE2E}" type="slidenum">
              <a:rPr lang="en-GB" altLang="fr-FR" sz="1200">
                <a:latin typeface="Calibri" panose="020F0502020204030204" pitchFamily="34" charset="0"/>
              </a:rPr>
              <a:pPr/>
              <a:t>72</a:t>
            </a:fld>
            <a:endParaRPr lang="en-GB" altLang="fr-FR" sz="1200">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Espace réservé de l'image des diapositives 1">
            <a:extLst>
              <a:ext uri="{FF2B5EF4-FFF2-40B4-BE49-F238E27FC236}">
                <a16:creationId xmlns="" xmlns:a16="http://schemas.microsoft.com/office/drawing/2014/main" id="{5FCD2610-29B2-784A-BC9F-FB505AB56937}"/>
              </a:ext>
            </a:extLst>
          </p:cNvPr>
          <p:cNvSpPr>
            <a:spLocks noGrp="1" noRot="1" noChangeAspect="1" noChangeArrowheads="1" noTextEdit="1"/>
          </p:cNvSpPr>
          <p:nvPr>
            <p:ph type="sldImg"/>
          </p:nvPr>
        </p:nvSpPr>
        <p:spPr>
          <a:xfrm>
            <a:off x="79375" y="739775"/>
            <a:ext cx="6578600" cy="3700463"/>
          </a:xfrm>
          <a:ln/>
        </p:spPr>
      </p:sp>
      <p:sp>
        <p:nvSpPr>
          <p:cNvPr id="54274" name="Espace réservé des notes 2">
            <a:extLst>
              <a:ext uri="{FF2B5EF4-FFF2-40B4-BE49-F238E27FC236}">
                <a16:creationId xmlns="" xmlns:a16="http://schemas.microsoft.com/office/drawing/2014/main" id="{42A08FD0-7131-FD4B-AEE6-26E43A14B587}"/>
              </a:ext>
            </a:extLst>
          </p:cNvPr>
          <p:cNvSpPr>
            <a:spLocks noGrp="1" noChangeArrowheads="1"/>
          </p:cNvSpPr>
          <p:nvPr>
            <p:ph type="body" idx="1"/>
          </p:nvPr>
        </p:nvSpPr>
        <p:spPr>
          <a:noFill/>
        </p:spPr>
        <p:txBody>
          <a:bodyPr/>
          <a:lstStyle/>
          <a:p>
            <a:endParaRPr lang="en-US" altLang="fr-FR"/>
          </a:p>
        </p:txBody>
      </p:sp>
      <p:sp>
        <p:nvSpPr>
          <p:cNvPr id="54275" name="Espace réservé du numéro de diapositive 3">
            <a:extLst>
              <a:ext uri="{FF2B5EF4-FFF2-40B4-BE49-F238E27FC236}">
                <a16:creationId xmlns="" xmlns:a16="http://schemas.microsoft.com/office/drawing/2014/main" id="{3AA31C40-AE93-BE48-B186-DD8266247224}"/>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054" indent="-285164">
              <a:defRPr sz="2400">
                <a:solidFill>
                  <a:schemeClr val="tx1"/>
                </a:solidFill>
                <a:latin typeface="Times New Roman" panose="02020603050405020304" pitchFamily="18" charset="0"/>
                <a:ea typeface="ＭＳ Ｐゴシック" panose="020B0600070205080204" pitchFamily="34" charset="-128"/>
              </a:defRPr>
            </a:lvl2pPr>
            <a:lvl3pPr marL="1142227" indent="-228446">
              <a:defRPr sz="2400">
                <a:solidFill>
                  <a:schemeClr val="tx1"/>
                </a:solidFill>
                <a:latin typeface="Times New Roman" panose="02020603050405020304" pitchFamily="18" charset="0"/>
                <a:ea typeface="ＭＳ Ｐゴシック" panose="020B0600070205080204" pitchFamily="34" charset="-128"/>
              </a:defRPr>
            </a:lvl3pPr>
            <a:lvl4pPr marL="1599117" indent="-228446">
              <a:defRPr sz="2400">
                <a:solidFill>
                  <a:schemeClr val="tx1"/>
                </a:solidFill>
                <a:latin typeface="Times New Roman" panose="02020603050405020304" pitchFamily="18" charset="0"/>
                <a:ea typeface="ＭＳ Ｐゴシック" panose="020B0600070205080204" pitchFamily="34" charset="-128"/>
              </a:defRPr>
            </a:lvl4pPr>
            <a:lvl5pPr marL="2056008" indent="-228446">
              <a:defRPr sz="2400">
                <a:solidFill>
                  <a:schemeClr val="tx1"/>
                </a:solidFill>
                <a:latin typeface="Times New Roman" panose="02020603050405020304" pitchFamily="18" charset="0"/>
                <a:ea typeface="ＭＳ Ｐゴシック" panose="020B0600070205080204" pitchFamily="34" charset="-128"/>
              </a:defRPr>
            </a:lvl5pPr>
            <a:lvl6pPr marL="2509748" indent="-228446"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63488" indent="-228446"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17227" indent="-228446"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70967" indent="-228446"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E288B86-7399-8541-A60E-109D8E1F45BC}" type="slidenum">
              <a:rPr lang="en-GB" altLang="fr-FR" sz="1200">
                <a:latin typeface="Calibri" panose="020F0502020204030204" pitchFamily="34" charset="0"/>
              </a:rPr>
              <a:pPr/>
              <a:t>74</a:t>
            </a:fld>
            <a:endParaRPr lang="en-GB" altLang="fr-FR" sz="1200">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Espace réservé de l'image des diapositives 1">
            <a:extLst>
              <a:ext uri="{FF2B5EF4-FFF2-40B4-BE49-F238E27FC236}">
                <a16:creationId xmlns="" xmlns:a16="http://schemas.microsoft.com/office/drawing/2014/main" id="{EAD8B5A0-8911-6F43-9D3A-C30B592EF2D0}"/>
              </a:ext>
            </a:extLst>
          </p:cNvPr>
          <p:cNvSpPr>
            <a:spLocks noGrp="1" noRot="1" noChangeAspect="1" noChangeArrowheads="1" noTextEdit="1"/>
          </p:cNvSpPr>
          <p:nvPr>
            <p:ph type="sldImg"/>
          </p:nvPr>
        </p:nvSpPr>
        <p:spPr>
          <a:xfrm>
            <a:off x="79375" y="739775"/>
            <a:ext cx="6578600" cy="3700463"/>
          </a:xfrm>
          <a:ln/>
        </p:spPr>
      </p:sp>
      <p:sp>
        <p:nvSpPr>
          <p:cNvPr id="56322" name="Espace réservé des notes 2">
            <a:extLst>
              <a:ext uri="{FF2B5EF4-FFF2-40B4-BE49-F238E27FC236}">
                <a16:creationId xmlns="" xmlns:a16="http://schemas.microsoft.com/office/drawing/2014/main" id="{198C2868-499A-4046-BBC7-421162CE0D05}"/>
              </a:ext>
            </a:extLst>
          </p:cNvPr>
          <p:cNvSpPr>
            <a:spLocks noGrp="1" noChangeArrowheads="1"/>
          </p:cNvSpPr>
          <p:nvPr>
            <p:ph type="body" idx="1"/>
          </p:nvPr>
        </p:nvSpPr>
        <p:spPr>
          <a:noFill/>
        </p:spPr>
        <p:txBody>
          <a:bodyPr/>
          <a:lstStyle/>
          <a:p>
            <a:endParaRPr lang="en-US" altLang="fr-FR"/>
          </a:p>
        </p:txBody>
      </p:sp>
      <p:sp>
        <p:nvSpPr>
          <p:cNvPr id="56323" name="Espace réservé du numéro de diapositive 3">
            <a:extLst>
              <a:ext uri="{FF2B5EF4-FFF2-40B4-BE49-F238E27FC236}">
                <a16:creationId xmlns="" xmlns:a16="http://schemas.microsoft.com/office/drawing/2014/main" id="{AEF9CB68-87EA-C14F-891E-178222A59E1C}"/>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054" indent="-285164">
              <a:defRPr sz="2400">
                <a:solidFill>
                  <a:schemeClr val="tx1"/>
                </a:solidFill>
                <a:latin typeface="Times New Roman" panose="02020603050405020304" pitchFamily="18" charset="0"/>
                <a:ea typeface="ＭＳ Ｐゴシック" panose="020B0600070205080204" pitchFamily="34" charset="-128"/>
              </a:defRPr>
            </a:lvl2pPr>
            <a:lvl3pPr marL="1142227" indent="-228446">
              <a:defRPr sz="2400">
                <a:solidFill>
                  <a:schemeClr val="tx1"/>
                </a:solidFill>
                <a:latin typeface="Times New Roman" panose="02020603050405020304" pitchFamily="18" charset="0"/>
                <a:ea typeface="ＭＳ Ｐゴシック" panose="020B0600070205080204" pitchFamily="34" charset="-128"/>
              </a:defRPr>
            </a:lvl3pPr>
            <a:lvl4pPr marL="1599117" indent="-228446">
              <a:defRPr sz="2400">
                <a:solidFill>
                  <a:schemeClr val="tx1"/>
                </a:solidFill>
                <a:latin typeface="Times New Roman" panose="02020603050405020304" pitchFamily="18" charset="0"/>
                <a:ea typeface="ＭＳ Ｐゴシック" panose="020B0600070205080204" pitchFamily="34" charset="-128"/>
              </a:defRPr>
            </a:lvl4pPr>
            <a:lvl5pPr marL="2056008" indent="-228446">
              <a:defRPr sz="2400">
                <a:solidFill>
                  <a:schemeClr val="tx1"/>
                </a:solidFill>
                <a:latin typeface="Times New Roman" panose="02020603050405020304" pitchFamily="18" charset="0"/>
                <a:ea typeface="ＭＳ Ｐゴシック" panose="020B0600070205080204" pitchFamily="34" charset="-128"/>
              </a:defRPr>
            </a:lvl5pPr>
            <a:lvl6pPr marL="2509748" indent="-228446"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63488" indent="-228446"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17227" indent="-228446"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70967" indent="-228446"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B8EE398C-D7BC-A34B-84AD-6E0CB04FADB5}" type="slidenum">
              <a:rPr lang="en-GB" altLang="fr-FR" sz="1200">
                <a:latin typeface="Calibri" panose="020F0502020204030204" pitchFamily="34" charset="0"/>
              </a:rPr>
              <a:pPr/>
              <a:t>75</a:t>
            </a:fld>
            <a:endParaRPr lang="en-GB" altLang="fr-FR" sz="1200">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Espace réservé de l'image des diapositives 1">
            <a:extLst>
              <a:ext uri="{FF2B5EF4-FFF2-40B4-BE49-F238E27FC236}">
                <a16:creationId xmlns="" xmlns:a16="http://schemas.microsoft.com/office/drawing/2014/main" id="{8035F829-3BA3-074A-A028-34BF43840580}"/>
              </a:ext>
            </a:extLst>
          </p:cNvPr>
          <p:cNvSpPr>
            <a:spLocks noGrp="1" noRot="1" noChangeAspect="1" noChangeArrowheads="1" noTextEdit="1"/>
          </p:cNvSpPr>
          <p:nvPr>
            <p:ph type="sldImg"/>
          </p:nvPr>
        </p:nvSpPr>
        <p:spPr>
          <a:xfrm>
            <a:off x="79375" y="739775"/>
            <a:ext cx="6578600" cy="3700463"/>
          </a:xfrm>
          <a:ln/>
        </p:spPr>
      </p:sp>
      <p:sp>
        <p:nvSpPr>
          <p:cNvPr id="58370" name="Espace réservé des notes 2">
            <a:extLst>
              <a:ext uri="{FF2B5EF4-FFF2-40B4-BE49-F238E27FC236}">
                <a16:creationId xmlns="" xmlns:a16="http://schemas.microsoft.com/office/drawing/2014/main" id="{770DA638-1C2D-6141-A268-473CDE74000C}"/>
              </a:ext>
            </a:extLst>
          </p:cNvPr>
          <p:cNvSpPr>
            <a:spLocks noGrp="1" noChangeArrowheads="1"/>
          </p:cNvSpPr>
          <p:nvPr>
            <p:ph type="body" idx="1"/>
          </p:nvPr>
        </p:nvSpPr>
        <p:spPr>
          <a:noFill/>
        </p:spPr>
        <p:txBody>
          <a:bodyPr/>
          <a:lstStyle/>
          <a:p>
            <a:endParaRPr lang="en-US" altLang="fr-FR"/>
          </a:p>
        </p:txBody>
      </p:sp>
      <p:sp>
        <p:nvSpPr>
          <p:cNvPr id="58371" name="Espace réservé du numéro de diapositive 3">
            <a:extLst>
              <a:ext uri="{FF2B5EF4-FFF2-40B4-BE49-F238E27FC236}">
                <a16:creationId xmlns="" xmlns:a16="http://schemas.microsoft.com/office/drawing/2014/main" id="{D9325506-5885-1E4B-AD22-5FB93400701A}"/>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054" indent="-285164">
              <a:defRPr sz="2400">
                <a:solidFill>
                  <a:schemeClr val="tx1"/>
                </a:solidFill>
                <a:latin typeface="Times New Roman" panose="02020603050405020304" pitchFamily="18" charset="0"/>
                <a:ea typeface="ＭＳ Ｐゴシック" panose="020B0600070205080204" pitchFamily="34" charset="-128"/>
              </a:defRPr>
            </a:lvl2pPr>
            <a:lvl3pPr marL="1142227" indent="-228446">
              <a:defRPr sz="2400">
                <a:solidFill>
                  <a:schemeClr val="tx1"/>
                </a:solidFill>
                <a:latin typeface="Times New Roman" panose="02020603050405020304" pitchFamily="18" charset="0"/>
                <a:ea typeface="ＭＳ Ｐゴシック" panose="020B0600070205080204" pitchFamily="34" charset="-128"/>
              </a:defRPr>
            </a:lvl3pPr>
            <a:lvl4pPr marL="1599117" indent="-228446">
              <a:defRPr sz="2400">
                <a:solidFill>
                  <a:schemeClr val="tx1"/>
                </a:solidFill>
                <a:latin typeface="Times New Roman" panose="02020603050405020304" pitchFamily="18" charset="0"/>
                <a:ea typeface="ＭＳ Ｐゴシック" panose="020B0600070205080204" pitchFamily="34" charset="-128"/>
              </a:defRPr>
            </a:lvl4pPr>
            <a:lvl5pPr marL="2056008" indent="-228446">
              <a:defRPr sz="2400">
                <a:solidFill>
                  <a:schemeClr val="tx1"/>
                </a:solidFill>
                <a:latin typeface="Times New Roman" panose="02020603050405020304" pitchFamily="18" charset="0"/>
                <a:ea typeface="ＭＳ Ｐゴシック" panose="020B0600070205080204" pitchFamily="34" charset="-128"/>
              </a:defRPr>
            </a:lvl5pPr>
            <a:lvl6pPr marL="2509748" indent="-228446"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63488" indent="-228446"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17227" indent="-228446"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70967" indent="-228446"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CF352C2-AE03-A044-B63E-B2470F1F6049}" type="slidenum">
              <a:rPr lang="en-GB" altLang="fr-FR" sz="1200">
                <a:latin typeface="Calibri" panose="020F0502020204030204" pitchFamily="34" charset="0"/>
              </a:rPr>
              <a:pPr/>
              <a:t>76</a:t>
            </a:fld>
            <a:endParaRPr lang="en-GB" altLang="fr-FR" sz="1200">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bwMode="auto">
          <a:xfrm>
            <a:off x="830263" y="719138"/>
            <a:ext cx="4794250" cy="359568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721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latin typeface="Arial" charset="0"/>
            </a:endParaRPr>
          </a:p>
        </p:txBody>
      </p:sp>
    </p:spTree>
    <p:extLst>
      <p:ext uri="{BB962C8B-B14F-4D97-AF65-F5344CB8AC3E}">
        <p14:creationId xmlns:p14="http://schemas.microsoft.com/office/powerpoint/2010/main" xmlns="" val="308894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defTabSz="949164">
              <a:defRPr sz="2400">
                <a:solidFill>
                  <a:schemeClr val="tx1"/>
                </a:solidFill>
                <a:latin typeface="Times New Roman" panose="02020603050405020304" pitchFamily="18" charset="0"/>
                <a:ea typeface="MS PGothic" panose="020B0600070205080204" pitchFamily="34" charset="-128"/>
              </a:defRPr>
            </a:lvl1pPr>
            <a:lvl2pPr marL="742824" indent="-285702" defTabSz="949164">
              <a:defRPr sz="2400">
                <a:solidFill>
                  <a:schemeClr val="tx1"/>
                </a:solidFill>
                <a:latin typeface="Times New Roman" panose="02020603050405020304" pitchFamily="18" charset="0"/>
                <a:ea typeface="MS PGothic" panose="020B0600070205080204" pitchFamily="34" charset="-128"/>
              </a:defRPr>
            </a:lvl2pPr>
            <a:lvl3pPr marL="1142806" indent="-228561" defTabSz="949164">
              <a:defRPr sz="2400">
                <a:solidFill>
                  <a:schemeClr val="tx1"/>
                </a:solidFill>
                <a:latin typeface="Times New Roman" panose="02020603050405020304" pitchFamily="18" charset="0"/>
                <a:ea typeface="MS PGothic" panose="020B0600070205080204" pitchFamily="34" charset="-128"/>
              </a:defRPr>
            </a:lvl3pPr>
            <a:lvl4pPr marL="1599928" indent="-228561" defTabSz="949164">
              <a:defRPr sz="2400">
                <a:solidFill>
                  <a:schemeClr val="tx1"/>
                </a:solidFill>
                <a:latin typeface="Times New Roman" panose="02020603050405020304" pitchFamily="18" charset="0"/>
                <a:ea typeface="MS PGothic" panose="020B0600070205080204" pitchFamily="34" charset="-128"/>
              </a:defRPr>
            </a:lvl4pPr>
            <a:lvl5pPr marL="2057050" indent="-228561" defTabSz="949164">
              <a:defRPr sz="2400">
                <a:solidFill>
                  <a:schemeClr val="tx1"/>
                </a:solidFill>
                <a:latin typeface="Times New Roman" panose="02020603050405020304" pitchFamily="18" charset="0"/>
                <a:ea typeface="MS PGothic" panose="020B0600070205080204" pitchFamily="34" charset="-128"/>
              </a:defRPr>
            </a:lvl5pPr>
            <a:lvl6pPr marL="2514173" indent="-228561" defTabSz="949164"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295" indent="-228561" defTabSz="949164"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8418" indent="-228561" defTabSz="949164"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5540" indent="-228561" defTabSz="949164"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3DF0EDE8-B375-42FE-AFE8-DFF4AC114ABF}" type="slidenum">
              <a:rPr lang="fr-FR" altLang="fr-FR" sz="1200">
                <a:latin typeface="Calibri" panose="020F0502020204030204" pitchFamily="34" charset="0"/>
              </a:rPr>
              <a:pPr/>
              <a:t>3</a:t>
            </a:fld>
            <a:endParaRPr lang="fr-FR" altLang="fr-FR" sz="1200">
              <a:latin typeface="Calibri" panose="020F0502020204030204" pitchFamily="34" charset="0"/>
            </a:endParaRPr>
          </a:p>
        </p:txBody>
      </p:sp>
      <p:sp>
        <p:nvSpPr>
          <p:cNvPr id="76803" name="Rectangle 2"/>
          <p:cNvSpPr>
            <a:spLocks noGrp="1" noRot="1" noChangeAspect="1" noChangeArrowheads="1" noTextEdit="1"/>
          </p:cNvSpPr>
          <p:nvPr>
            <p:ph type="sldImg"/>
          </p:nvPr>
        </p:nvSpPr>
        <p:spPr>
          <a:xfrm>
            <a:off x="79375" y="739775"/>
            <a:ext cx="6578600" cy="3700463"/>
          </a:xfrm>
          <a:ln/>
        </p:spPr>
      </p:sp>
      <p:sp>
        <p:nvSpPr>
          <p:cNvPr id="114692"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eaLnBrk="1" hangingPunct="1">
              <a:defRPr/>
            </a:pPr>
            <a:endParaRPr lang="en-GB" dirty="0">
              <a:latin typeface="Calibri" charset="0"/>
              <a:ea typeface="ＭＳ Ｐゴシック" charset="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Espace réservé de l'image des diapositives 1"/>
          <p:cNvSpPr>
            <a:spLocks noGrp="1" noRot="1" noChangeAspect="1" noChangeArrowheads="1" noTextEdit="1"/>
          </p:cNvSpPr>
          <p:nvPr>
            <p:ph type="sldImg"/>
          </p:nvPr>
        </p:nvSpPr>
        <p:spPr>
          <a:xfrm>
            <a:off x="79375" y="739775"/>
            <a:ext cx="6578600" cy="3700463"/>
          </a:xfrm>
          <a:ln/>
        </p:spPr>
      </p:sp>
      <p:sp>
        <p:nvSpPr>
          <p:cNvPr id="14339" name="Espace réservé des notes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a:lstStyle/>
          <a:p>
            <a:pPr>
              <a:defRPr/>
            </a:pPr>
            <a:endParaRPr lang="fr-FR" altLang="en-US">
              <a:latin typeface="Calibri" charset="0"/>
              <a:ea typeface="MS PGothic" charset="-128"/>
            </a:endParaRPr>
          </a:p>
        </p:txBody>
      </p:sp>
      <p:sp>
        <p:nvSpPr>
          <p:cNvPr id="14340" name="Espace réservé du numéro de diapositive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Times New Roman" charset="0"/>
                <a:ea typeface="MS PGothic" charset="-128"/>
              </a:defRPr>
            </a:lvl1pPr>
            <a:lvl2pPr marL="742824" indent="-285702">
              <a:defRPr sz="2400">
                <a:solidFill>
                  <a:schemeClr val="tx1"/>
                </a:solidFill>
                <a:latin typeface="Times New Roman" charset="0"/>
                <a:ea typeface="MS PGothic" charset="-128"/>
              </a:defRPr>
            </a:lvl2pPr>
            <a:lvl3pPr marL="1142806" indent="-228561">
              <a:defRPr sz="2400">
                <a:solidFill>
                  <a:schemeClr val="tx1"/>
                </a:solidFill>
                <a:latin typeface="Times New Roman" charset="0"/>
                <a:ea typeface="MS PGothic" charset="-128"/>
              </a:defRPr>
            </a:lvl3pPr>
            <a:lvl4pPr marL="1599928" indent="-228561">
              <a:defRPr sz="2400">
                <a:solidFill>
                  <a:schemeClr val="tx1"/>
                </a:solidFill>
                <a:latin typeface="Times New Roman" charset="0"/>
                <a:ea typeface="MS PGothic" charset="-128"/>
              </a:defRPr>
            </a:lvl4pPr>
            <a:lvl5pPr marL="2057050" indent="-228561">
              <a:defRPr sz="2400">
                <a:solidFill>
                  <a:schemeClr val="tx1"/>
                </a:solidFill>
                <a:latin typeface="Times New Roman" charset="0"/>
                <a:ea typeface="MS PGothic" charset="-128"/>
              </a:defRPr>
            </a:lvl5pPr>
            <a:lvl6pPr marL="2514173" indent="-228561" eaLnBrk="0" fontAlgn="base" hangingPunct="0">
              <a:spcBef>
                <a:spcPct val="0"/>
              </a:spcBef>
              <a:spcAft>
                <a:spcPct val="0"/>
              </a:spcAft>
              <a:defRPr sz="2400">
                <a:solidFill>
                  <a:schemeClr val="tx1"/>
                </a:solidFill>
                <a:latin typeface="Times New Roman" charset="0"/>
                <a:ea typeface="MS PGothic" charset="-128"/>
              </a:defRPr>
            </a:lvl6pPr>
            <a:lvl7pPr marL="2971295" indent="-228561" eaLnBrk="0" fontAlgn="base" hangingPunct="0">
              <a:spcBef>
                <a:spcPct val="0"/>
              </a:spcBef>
              <a:spcAft>
                <a:spcPct val="0"/>
              </a:spcAft>
              <a:defRPr sz="2400">
                <a:solidFill>
                  <a:schemeClr val="tx1"/>
                </a:solidFill>
                <a:latin typeface="Times New Roman" charset="0"/>
                <a:ea typeface="MS PGothic" charset="-128"/>
              </a:defRPr>
            </a:lvl7pPr>
            <a:lvl8pPr marL="3428418" indent="-228561" eaLnBrk="0" fontAlgn="base" hangingPunct="0">
              <a:spcBef>
                <a:spcPct val="0"/>
              </a:spcBef>
              <a:spcAft>
                <a:spcPct val="0"/>
              </a:spcAft>
              <a:defRPr sz="2400">
                <a:solidFill>
                  <a:schemeClr val="tx1"/>
                </a:solidFill>
                <a:latin typeface="Times New Roman" charset="0"/>
                <a:ea typeface="MS PGothic" charset="-128"/>
              </a:defRPr>
            </a:lvl8pPr>
            <a:lvl9pPr marL="3885540" indent="-228561" eaLnBrk="0" fontAlgn="base" hangingPunct="0">
              <a:spcBef>
                <a:spcPct val="0"/>
              </a:spcBef>
              <a:spcAft>
                <a:spcPct val="0"/>
              </a:spcAft>
              <a:defRPr sz="2400">
                <a:solidFill>
                  <a:schemeClr val="tx1"/>
                </a:solidFill>
                <a:latin typeface="Times New Roman" charset="0"/>
                <a:ea typeface="MS PGothic" charset="-128"/>
              </a:defRPr>
            </a:lvl9pPr>
          </a:lstStyle>
          <a:p>
            <a:pPr defTabSz="914245">
              <a:defRPr/>
            </a:pPr>
            <a:fld id="{2BE76C37-9AEA-1E4E-9DF5-2270BA9D2B74}" type="slidenum">
              <a:rPr lang="en-GB" altLang="fr-FR" sz="1200">
                <a:solidFill>
                  <a:srgbClr val="000000"/>
                </a:solidFill>
                <a:latin typeface="Calibri" charset="0"/>
              </a:rPr>
              <a:pPr defTabSz="914245">
                <a:defRPr/>
              </a:pPr>
              <a:t>4</a:t>
            </a:fld>
            <a:endParaRPr lang="en-GB" altLang="fr-FR" sz="1200">
              <a:solidFill>
                <a:srgbClr val="000000"/>
              </a:solidFill>
              <a:latin typeface="Calibri" charset="0"/>
            </a:endParaRPr>
          </a:p>
        </p:txBody>
      </p:sp>
    </p:spTree>
    <p:extLst>
      <p:ext uri="{BB962C8B-B14F-4D97-AF65-F5344CB8AC3E}">
        <p14:creationId xmlns:p14="http://schemas.microsoft.com/office/powerpoint/2010/main" xmlns="" val="252303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9375" y="739775"/>
            <a:ext cx="6578600" cy="3700463"/>
          </a:xfrm>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a:defRPr/>
            </a:pPr>
            <a:fld id="{4EE1E619-45B0-45FA-936C-6FD94164CC0E}" type="slidenum">
              <a:rPr lang="en-GB" altLang="fr-FR" smtClean="0"/>
              <a:pPr>
                <a:defRPr/>
              </a:pPr>
              <a:t>5</a:t>
            </a:fld>
            <a:endParaRPr lang="en-GB" altLang="fr-FR"/>
          </a:p>
        </p:txBody>
      </p:sp>
    </p:spTree>
    <p:extLst>
      <p:ext uri="{BB962C8B-B14F-4D97-AF65-F5344CB8AC3E}">
        <p14:creationId xmlns:p14="http://schemas.microsoft.com/office/powerpoint/2010/main" xmlns="" val="1616758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New Roman" charset="0"/>
                <a:ea typeface="MS PGothic" charset="-128"/>
              </a:defRPr>
            </a:lvl1pPr>
            <a:lvl2pPr marL="742824" indent="-285702">
              <a:defRPr sz="2400">
                <a:solidFill>
                  <a:schemeClr val="tx1"/>
                </a:solidFill>
                <a:latin typeface="Times New Roman" charset="0"/>
                <a:ea typeface="MS PGothic" charset="-128"/>
              </a:defRPr>
            </a:lvl2pPr>
            <a:lvl3pPr marL="1142806" indent="-228561">
              <a:defRPr sz="2400">
                <a:solidFill>
                  <a:schemeClr val="tx1"/>
                </a:solidFill>
                <a:latin typeface="Times New Roman" charset="0"/>
                <a:ea typeface="MS PGothic" charset="-128"/>
              </a:defRPr>
            </a:lvl3pPr>
            <a:lvl4pPr marL="1599928" indent="-228561">
              <a:defRPr sz="2400">
                <a:solidFill>
                  <a:schemeClr val="tx1"/>
                </a:solidFill>
                <a:latin typeface="Times New Roman" charset="0"/>
                <a:ea typeface="MS PGothic" charset="-128"/>
              </a:defRPr>
            </a:lvl4pPr>
            <a:lvl5pPr marL="2057050" indent="-228561">
              <a:defRPr sz="2400">
                <a:solidFill>
                  <a:schemeClr val="tx1"/>
                </a:solidFill>
                <a:latin typeface="Times New Roman" charset="0"/>
                <a:ea typeface="MS PGothic" charset="-128"/>
              </a:defRPr>
            </a:lvl5pPr>
            <a:lvl6pPr marL="2514173" indent="-228561" eaLnBrk="0" fontAlgn="base" hangingPunct="0">
              <a:spcBef>
                <a:spcPct val="0"/>
              </a:spcBef>
              <a:spcAft>
                <a:spcPct val="0"/>
              </a:spcAft>
              <a:defRPr sz="2400">
                <a:solidFill>
                  <a:schemeClr val="tx1"/>
                </a:solidFill>
                <a:latin typeface="Times New Roman" charset="0"/>
                <a:ea typeface="MS PGothic" charset="-128"/>
              </a:defRPr>
            </a:lvl6pPr>
            <a:lvl7pPr marL="2971295" indent="-228561" eaLnBrk="0" fontAlgn="base" hangingPunct="0">
              <a:spcBef>
                <a:spcPct val="0"/>
              </a:spcBef>
              <a:spcAft>
                <a:spcPct val="0"/>
              </a:spcAft>
              <a:defRPr sz="2400">
                <a:solidFill>
                  <a:schemeClr val="tx1"/>
                </a:solidFill>
                <a:latin typeface="Times New Roman" charset="0"/>
                <a:ea typeface="MS PGothic" charset="-128"/>
              </a:defRPr>
            </a:lvl7pPr>
            <a:lvl8pPr marL="3428418" indent="-228561" eaLnBrk="0" fontAlgn="base" hangingPunct="0">
              <a:spcBef>
                <a:spcPct val="0"/>
              </a:spcBef>
              <a:spcAft>
                <a:spcPct val="0"/>
              </a:spcAft>
              <a:defRPr sz="2400">
                <a:solidFill>
                  <a:schemeClr val="tx1"/>
                </a:solidFill>
                <a:latin typeface="Times New Roman" charset="0"/>
                <a:ea typeface="MS PGothic" charset="-128"/>
              </a:defRPr>
            </a:lvl8pPr>
            <a:lvl9pPr marL="3885540" indent="-228561" eaLnBrk="0" fontAlgn="base" hangingPunct="0">
              <a:spcBef>
                <a:spcPct val="0"/>
              </a:spcBef>
              <a:spcAft>
                <a:spcPct val="0"/>
              </a:spcAft>
              <a:defRPr sz="2400">
                <a:solidFill>
                  <a:schemeClr val="tx1"/>
                </a:solidFill>
                <a:latin typeface="Times New Roman" charset="0"/>
                <a:ea typeface="MS PGothic" charset="-128"/>
              </a:defRPr>
            </a:lvl9pPr>
          </a:lstStyle>
          <a:p>
            <a:pPr defTabSz="914245">
              <a:defRPr/>
            </a:pPr>
            <a:fld id="{EDC1AF04-1D0F-7941-9AA3-0A978DB31A70}" type="slidenum">
              <a:rPr lang="en-GB" altLang="fr-FR" sz="1200">
                <a:solidFill>
                  <a:srgbClr val="000000"/>
                </a:solidFill>
              </a:rPr>
              <a:pPr defTabSz="914245">
                <a:defRPr/>
              </a:pPr>
              <a:t>6</a:t>
            </a:fld>
            <a:endParaRPr lang="en-GB" altLang="fr-FR" sz="1200">
              <a:solidFill>
                <a:srgbClr val="000000"/>
              </a:solidFill>
            </a:endParaRPr>
          </a:p>
        </p:txBody>
      </p:sp>
      <p:sp>
        <p:nvSpPr>
          <p:cNvPr id="2" name="Rectangle 2"/>
          <p:cNvSpPr>
            <a:spLocks noGrp="1" noRot="1" noChangeAspect="1" noChangeArrowheads="1" noTextEdit="1"/>
          </p:cNvSpPr>
          <p:nvPr>
            <p:ph type="sldImg"/>
          </p:nvPr>
        </p:nvSpPr>
        <p:spPr>
          <a:xfrm>
            <a:off x="79375" y="739775"/>
            <a:ext cx="6578600" cy="3700463"/>
          </a:xfrm>
          <a:ln/>
        </p:spPr>
      </p:sp>
      <p:sp>
        <p:nvSpPr>
          <p:cNvPr id="15364"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endParaRPr lang="en-US" altLang="fr-FR">
              <a:latin typeface="Calibri" charset="0"/>
              <a:ea typeface="MS PGothic" charset="-128"/>
            </a:endParaRPr>
          </a:p>
        </p:txBody>
      </p:sp>
    </p:spTree>
    <p:extLst>
      <p:ext uri="{BB962C8B-B14F-4D97-AF65-F5344CB8AC3E}">
        <p14:creationId xmlns:p14="http://schemas.microsoft.com/office/powerpoint/2010/main" xmlns="" val="1341004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New Roman" charset="0"/>
                <a:ea typeface="MS PGothic" charset="-128"/>
              </a:defRPr>
            </a:lvl1pPr>
            <a:lvl2pPr marL="742824" indent="-285702">
              <a:defRPr sz="2400">
                <a:solidFill>
                  <a:schemeClr val="tx1"/>
                </a:solidFill>
                <a:latin typeface="Times New Roman" charset="0"/>
                <a:ea typeface="MS PGothic" charset="-128"/>
              </a:defRPr>
            </a:lvl2pPr>
            <a:lvl3pPr marL="1142806" indent="-228561">
              <a:defRPr sz="2400">
                <a:solidFill>
                  <a:schemeClr val="tx1"/>
                </a:solidFill>
                <a:latin typeface="Times New Roman" charset="0"/>
                <a:ea typeface="MS PGothic" charset="-128"/>
              </a:defRPr>
            </a:lvl3pPr>
            <a:lvl4pPr marL="1599928" indent="-228561">
              <a:defRPr sz="2400">
                <a:solidFill>
                  <a:schemeClr val="tx1"/>
                </a:solidFill>
                <a:latin typeface="Times New Roman" charset="0"/>
                <a:ea typeface="MS PGothic" charset="-128"/>
              </a:defRPr>
            </a:lvl4pPr>
            <a:lvl5pPr marL="2057050" indent="-228561">
              <a:defRPr sz="2400">
                <a:solidFill>
                  <a:schemeClr val="tx1"/>
                </a:solidFill>
                <a:latin typeface="Times New Roman" charset="0"/>
                <a:ea typeface="MS PGothic" charset="-128"/>
              </a:defRPr>
            </a:lvl5pPr>
            <a:lvl6pPr marL="2514173" indent="-228561" eaLnBrk="0" fontAlgn="base" hangingPunct="0">
              <a:spcBef>
                <a:spcPct val="0"/>
              </a:spcBef>
              <a:spcAft>
                <a:spcPct val="0"/>
              </a:spcAft>
              <a:defRPr sz="2400">
                <a:solidFill>
                  <a:schemeClr val="tx1"/>
                </a:solidFill>
                <a:latin typeface="Times New Roman" charset="0"/>
                <a:ea typeface="MS PGothic" charset="-128"/>
              </a:defRPr>
            </a:lvl6pPr>
            <a:lvl7pPr marL="2971295" indent="-228561" eaLnBrk="0" fontAlgn="base" hangingPunct="0">
              <a:spcBef>
                <a:spcPct val="0"/>
              </a:spcBef>
              <a:spcAft>
                <a:spcPct val="0"/>
              </a:spcAft>
              <a:defRPr sz="2400">
                <a:solidFill>
                  <a:schemeClr val="tx1"/>
                </a:solidFill>
                <a:latin typeface="Times New Roman" charset="0"/>
                <a:ea typeface="MS PGothic" charset="-128"/>
              </a:defRPr>
            </a:lvl7pPr>
            <a:lvl8pPr marL="3428418" indent="-228561" eaLnBrk="0" fontAlgn="base" hangingPunct="0">
              <a:spcBef>
                <a:spcPct val="0"/>
              </a:spcBef>
              <a:spcAft>
                <a:spcPct val="0"/>
              </a:spcAft>
              <a:defRPr sz="2400">
                <a:solidFill>
                  <a:schemeClr val="tx1"/>
                </a:solidFill>
                <a:latin typeface="Times New Roman" charset="0"/>
                <a:ea typeface="MS PGothic" charset="-128"/>
              </a:defRPr>
            </a:lvl8pPr>
            <a:lvl9pPr marL="3885540" indent="-228561" eaLnBrk="0" fontAlgn="base" hangingPunct="0">
              <a:spcBef>
                <a:spcPct val="0"/>
              </a:spcBef>
              <a:spcAft>
                <a:spcPct val="0"/>
              </a:spcAft>
              <a:defRPr sz="2400">
                <a:solidFill>
                  <a:schemeClr val="tx1"/>
                </a:solidFill>
                <a:latin typeface="Times New Roman" charset="0"/>
                <a:ea typeface="MS PGothic" charset="-128"/>
              </a:defRPr>
            </a:lvl9pPr>
          </a:lstStyle>
          <a:p>
            <a:pPr defTabSz="914245">
              <a:defRPr/>
            </a:pPr>
            <a:fld id="{EDC1AF04-1D0F-7941-9AA3-0A978DB31A70}" type="slidenum">
              <a:rPr lang="en-GB" altLang="fr-FR" sz="1200">
                <a:solidFill>
                  <a:srgbClr val="000000"/>
                </a:solidFill>
              </a:rPr>
              <a:pPr defTabSz="914245">
                <a:defRPr/>
              </a:pPr>
              <a:t>7</a:t>
            </a:fld>
            <a:endParaRPr lang="en-GB" altLang="fr-FR" sz="1200">
              <a:solidFill>
                <a:srgbClr val="000000"/>
              </a:solidFill>
            </a:endParaRPr>
          </a:p>
        </p:txBody>
      </p:sp>
      <p:sp>
        <p:nvSpPr>
          <p:cNvPr id="2" name="Rectangle 2"/>
          <p:cNvSpPr>
            <a:spLocks noGrp="1" noRot="1" noChangeAspect="1" noChangeArrowheads="1" noTextEdit="1"/>
          </p:cNvSpPr>
          <p:nvPr>
            <p:ph type="sldImg"/>
          </p:nvPr>
        </p:nvSpPr>
        <p:spPr>
          <a:xfrm>
            <a:off x="79375" y="739775"/>
            <a:ext cx="6578600" cy="3700463"/>
          </a:xfrm>
          <a:ln/>
        </p:spPr>
      </p:sp>
      <p:sp>
        <p:nvSpPr>
          <p:cNvPr id="15364"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endParaRPr lang="en-US" altLang="fr-FR">
              <a:latin typeface="Calibri" charset="0"/>
              <a:ea typeface="MS PGothic" charset="-128"/>
            </a:endParaRPr>
          </a:p>
        </p:txBody>
      </p:sp>
    </p:spTree>
    <p:extLst>
      <p:ext uri="{BB962C8B-B14F-4D97-AF65-F5344CB8AC3E}">
        <p14:creationId xmlns:p14="http://schemas.microsoft.com/office/powerpoint/2010/main" xmlns="" val="853700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New Roman" charset="0"/>
                <a:ea typeface="MS PGothic" charset="-128"/>
              </a:defRPr>
            </a:lvl1pPr>
            <a:lvl2pPr marL="742824" indent="-285702">
              <a:defRPr sz="2400">
                <a:solidFill>
                  <a:schemeClr val="tx1"/>
                </a:solidFill>
                <a:latin typeface="Times New Roman" charset="0"/>
                <a:ea typeface="MS PGothic" charset="-128"/>
              </a:defRPr>
            </a:lvl2pPr>
            <a:lvl3pPr marL="1142806" indent="-228561">
              <a:defRPr sz="2400">
                <a:solidFill>
                  <a:schemeClr val="tx1"/>
                </a:solidFill>
                <a:latin typeface="Times New Roman" charset="0"/>
                <a:ea typeface="MS PGothic" charset="-128"/>
              </a:defRPr>
            </a:lvl3pPr>
            <a:lvl4pPr marL="1599928" indent="-228561">
              <a:defRPr sz="2400">
                <a:solidFill>
                  <a:schemeClr val="tx1"/>
                </a:solidFill>
                <a:latin typeface="Times New Roman" charset="0"/>
                <a:ea typeface="MS PGothic" charset="-128"/>
              </a:defRPr>
            </a:lvl4pPr>
            <a:lvl5pPr marL="2057050" indent="-228561">
              <a:defRPr sz="2400">
                <a:solidFill>
                  <a:schemeClr val="tx1"/>
                </a:solidFill>
                <a:latin typeface="Times New Roman" charset="0"/>
                <a:ea typeface="MS PGothic" charset="-128"/>
              </a:defRPr>
            </a:lvl5pPr>
            <a:lvl6pPr marL="2514173" indent="-228561" eaLnBrk="0" fontAlgn="base" hangingPunct="0">
              <a:spcBef>
                <a:spcPct val="0"/>
              </a:spcBef>
              <a:spcAft>
                <a:spcPct val="0"/>
              </a:spcAft>
              <a:defRPr sz="2400">
                <a:solidFill>
                  <a:schemeClr val="tx1"/>
                </a:solidFill>
                <a:latin typeface="Times New Roman" charset="0"/>
                <a:ea typeface="MS PGothic" charset="-128"/>
              </a:defRPr>
            </a:lvl6pPr>
            <a:lvl7pPr marL="2971295" indent="-228561" eaLnBrk="0" fontAlgn="base" hangingPunct="0">
              <a:spcBef>
                <a:spcPct val="0"/>
              </a:spcBef>
              <a:spcAft>
                <a:spcPct val="0"/>
              </a:spcAft>
              <a:defRPr sz="2400">
                <a:solidFill>
                  <a:schemeClr val="tx1"/>
                </a:solidFill>
                <a:latin typeface="Times New Roman" charset="0"/>
                <a:ea typeface="MS PGothic" charset="-128"/>
              </a:defRPr>
            </a:lvl7pPr>
            <a:lvl8pPr marL="3428418" indent="-228561" eaLnBrk="0" fontAlgn="base" hangingPunct="0">
              <a:spcBef>
                <a:spcPct val="0"/>
              </a:spcBef>
              <a:spcAft>
                <a:spcPct val="0"/>
              </a:spcAft>
              <a:defRPr sz="2400">
                <a:solidFill>
                  <a:schemeClr val="tx1"/>
                </a:solidFill>
                <a:latin typeface="Times New Roman" charset="0"/>
                <a:ea typeface="MS PGothic" charset="-128"/>
              </a:defRPr>
            </a:lvl8pPr>
            <a:lvl9pPr marL="3885540" indent="-228561" eaLnBrk="0" fontAlgn="base" hangingPunct="0">
              <a:spcBef>
                <a:spcPct val="0"/>
              </a:spcBef>
              <a:spcAft>
                <a:spcPct val="0"/>
              </a:spcAft>
              <a:defRPr sz="2400">
                <a:solidFill>
                  <a:schemeClr val="tx1"/>
                </a:solidFill>
                <a:latin typeface="Times New Roman" charset="0"/>
                <a:ea typeface="MS PGothic" charset="-128"/>
              </a:defRPr>
            </a:lvl9pPr>
          </a:lstStyle>
          <a:p>
            <a:pPr defTabSz="914245">
              <a:defRPr/>
            </a:pPr>
            <a:fld id="{EDC1AF04-1D0F-7941-9AA3-0A978DB31A70}" type="slidenum">
              <a:rPr lang="en-GB" altLang="fr-FR" sz="1200">
                <a:solidFill>
                  <a:srgbClr val="000000"/>
                </a:solidFill>
              </a:rPr>
              <a:pPr defTabSz="914245">
                <a:defRPr/>
              </a:pPr>
              <a:t>8</a:t>
            </a:fld>
            <a:endParaRPr lang="en-GB" altLang="fr-FR" sz="1200">
              <a:solidFill>
                <a:srgbClr val="000000"/>
              </a:solidFill>
            </a:endParaRPr>
          </a:p>
        </p:txBody>
      </p:sp>
      <p:sp>
        <p:nvSpPr>
          <p:cNvPr id="2" name="Rectangle 2"/>
          <p:cNvSpPr>
            <a:spLocks noGrp="1" noRot="1" noChangeAspect="1" noChangeArrowheads="1" noTextEdit="1"/>
          </p:cNvSpPr>
          <p:nvPr>
            <p:ph type="sldImg"/>
          </p:nvPr>
        </p:nvSpPr>
        <p:spPr>
          <a:xfrm>
            <a:off x="79375" y="739775"/>
            <a:ext cx="6578600" cy="3700463"/>
          </a:xfrm>
          <a:ln/>
        </p:spPr>
      </p:sp>
      <p:sp>
        <p:nvSpPr>
          <p:cNvPr id="15364"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endParaRPr lang="en-US" altLang="fr-FR">
              <a:latin typeface="Calibri" charset="0"/>
              <a:ea typeface="MS PGothic" charset="-128"/>
            </a:endParaRPr>
          </a:p>
        </p:txBody>
      </p:sp>
    </p:spTree>
    <p:extLst>
      <p:ext uri="{BB962C8B-B14F-4D97-AF65-F5344CB8AC3E}">
        <p14:creationId xmlns:p14="http://schemas.microsoft.com/office/powerpoint/2010/main" xmlns="" val="1365106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824" indent="-285702">
              <a:defRPr sz="2400">
                <a:solidFill>
                  <a:schemeClr val="tx1"/>
                </a:solidFill>
                <a:latin typeface="Times New Roman" panose="02020603050405020304" pitchFamily="18" charset="0"/>
                <a:ea typeface="MS PGothic" panose="020B0600070205080204" pitchFamily="34" charset="-128"/>
              </a:defRPr>
            </a:lvl2pPr>
            <a:lvl3pPr marL="1142806" indent="-228561">
              <a:defRPr sz="2400">
                <a:solidFill>
                  <a:schemeClr val="tx1"/>
                </a:solidFill>
                <a:latin typeface="Times New Roman" panose="02020603050405020304" pitchFamily="18" charset="0"/>
                <a:ea typeface="MS PGothic" panose="020B0600070205080204" pitchFamily="34" charset="-128"/>
              </a:defRPr>
            </a:lvl3pPr>
            <a:lvl4pPr marL="1599928" indent="-228561">
              <a:defRPr sz="2400">
                <a:solidFill>
                  <a:schemeClr val="tx1"/>
                </a:solidFill>
                <a:latin typeface="Times New Roman" panose="02020603050405020304" pitchFamily="18" charset="0"/>
                <a:ea typeface="MS PGothic" panose="020B0600070205080204" pitchFamily="34" charset="-128"/>
              </a:defRPr>
            </a:lvl4pPr>
            <a:lvl5pPr marL="2057050" indent="-228561">
              <a:defRPr sz="2400">
                <a:solidFill>
                  <a:schemeClr val="tx1"/>
                </a:solidFill>
                <a:latin typeface="Times New Roman" panose="02020603050405020304" pitchFamily="18" charset="0"/>
                <a:ea typeface="MS PGothic" panose="020B0600070205080204" pitchFamily="34" charset="-128"/>
              </a:defRPr>
            </a:lvl5pPr>
            <a:lvl6pPr marL="2514173" indent="-228561"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295" indent="-228561"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8418" indent="-228561"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5540" indent="-228561"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defTabSz="914245">
              <a:defRPr/>
            </a:pPr>
            <a:fld id="{4D58F4CC-F515-469E-8348-EA1AD6674009}" type="slidenum">
              <a:rPr lang="en-GB" altLang="fr-FR" sz="1200">
                <a:solidFill>
                  <a:srgbClr val="000000"/>
                </a:solidFill>
              </a:rPr>
              <a:pPr defTabSz="914245">
                <a:defRPr/>
              </a:pPr>
              <a:t>10</a:t>
            </a:fld>
            <a:endParaRPr lang="en-GB" altLang="fr-FR" sz="1200">
              <a:solidFill>
                <a:srgbClr val="000000"/>
              </a:solidFill>
            </a:endParaRPr>
          </a:p>
        </p:txBody>
      </p:sp>
      <p:sp>
        <p:nvSpPr>
          <p:cNvPr id="21507" name="Rectangle 2"/>
          <p:cNvSpPr>
            <a:spLocks noGrp="1" noRot="1" noChangeAspect="1" noChangeArrowheads="1" noTextEdit="1"/>
          </p:cNvSpPr>
          <p:nvPr>
            <p:ph type="sldImg"/>
          </p:nvPr>
        </p:nvSpPr>
        <p:spPr>
          <a:xfrm>
            <a:off x="79375" y="739775"/>
            <a:ext cx="6578600" cy="3700463"/>
          </a:xfrm>
          <a:ln/>
        </p:spPr>
      </p:sp>
      <p:sp>
        <p:nvSpPr>
          <p:cNvPr id="21508" name="Rectangle 3"/>
          <p:cNvSpPr>
            <a:spLocks noGrp="1" noChangeArrowheads="1"/>
          </p:cNvSpPr>
          <p:nvPr>
            <p:ph type="body" idx="1"/>
          </p:nvPr>
        </p:nvSpPr>
        <p:spPr>
          <a:noFill/>
        </p:spPr>
        <p:txBody>
          <a:bodyPr/>
          <a:lstStyle/>
          <a:p>
            <a:r>
              <a:rPr lang="en-US" altLang="fr-FR" dirty="0"/>
              <a:t>Let’s start with some background on physical stability.</a:t>
            </a:r>
          </a:p>
          <a:p>
            <a:r>
              <a:rPr lang="en-US" altLang="fr-FR" dirty="0"/>
              <a:t>The major parameters involved in the stabilization of dispersions (including emulsions, suspensions and foams) are:</a:t>
            </a:r>
          </a:p>
          <a:p>
            <a:r>
              <a:rPr lang="en-US" altLang="fr-FR" dirty="0"/>
              <a:t>	- the stabilization barrier around the particles (droplets, particles, bubbles), meaning electrostatic (charge) and steric (space taken by the  surfactant or polymer chains </a:t>
            </a:r>
            <a:r>
              <a:rPr lang="en-US" altLang="fr-FR" dirty="0" err="1"/>
              <a:t>prevending</a:t>
            </a:r>
            <a:r>
              <a:rPr lang="en-US" altLang="fr-FR" dirty="0"/>
              <a:t> aggregation)  barrier.</a:t>
            </a:r>
          </a:p>
          <a:p>
            <a:r>
              <a:rPr lang="en-US" altLang="fr-FR" dirty="0"/>
              <a:t>	- the size : the smaller the particles, the less sensitive to migration phenomena.</a:t>
            </a:r>
          </a:p>
          <a:p>
            <a:r>
              <a:rPr lang="en-US" altLang="fr-FR" dirty="0"/>
              <a:t>	- the viscosity : increase of viscosity of the continuous phase, slows down migration and collision processes.</a:t>
            </a:r>
          </a:p>
          <a:p>
            <a:r>
              <a:rPr lang="en-US" altLang="fr-FR" dirty="0"/>
              <a:t>The actual test : bottle test</a:t>
            </a:r>
          </a:p>
        </p:txBody>
      </p:sp>
    </p:spTree>
    <p:extLst>
      <p:ext uri="{BB962C8B-B14F-4D97-AF65-F5344CB8AC3E}">
        <p14:creationId xmlns:p14="http://schemas.microsoft.com/office/powerpoint/2010/main" xmlns="" val="22792868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pic>
        <p:nvPicPr>
          <p:cNvPr id="10" name="Picture 11" descr="Palme"/>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gray">
          <a:xfrm>
            <a:off x="0" y="0"/>
            <a:ext cx="12192000" cy="6858000"/>
          </a:xfrm>
          <a:prstGeom prst="rect">
            <a:avLst/>
          </a:prstGeom>
          <a:noFill/>
          <a:extLst>
            <a:ext uri="{909E8E84-426E-40DD-AFC4-6F175D3DCCD1}">
              <a14:hiddenFill xmlns:a14="http://schemas.microsoft.com/office/drawing/2010/main" xmlns="">
                <a:solidFill>
                  <a:srgbClr val="FFFFFF">
                    <a:alpha val="89000"/>
                  </a:srgbClr>
                </a:solidFill>
              </a14:hiddenFill>
            </a:ext>
          </a:extLst>
        </p:spPr>
      </p:pic>
      <p:sp>
        <p:nvSpPr>
          <p:cNvPr id="2" name="Title 1"/>
          <p:cNvSpPr>
            <a:spLocks noGrp="1"/>
          </p:cNvSpPr>
          <p:nvPr>
            <p:ph type="ctrTitle"/>
          </p:nvPr>
        </p:nvSpPr>
        <p:spPr bwMode="gray">
          <a:xfrm>
            <a:off x="486835" y="694534"/>
            <a:ext cx="7124380" cy="615601"/>
          </a:xfrm>
        </p:spPr>
        <p:txBody>
          <a:bodyPr anchor="t"/>
          <a:lstStyle>
            <a:lvl1pPr algn="l">
              <a:defRPr sz="1500"/>
            </a:lvl1pPr>
          </a:lstStyle>
          <a:p>
            <a:r>
              <a:rPr lang="zh-CN" altLang="en-US" noProof="0"/>
              <a:t>单击此处编辑母版标题样式</a:t>
            </a:r>
            <a:endParaRPr lang="en-US" noProof="0" dirty="0"/>
          </a:p>
        </p:txBody>
      </p:sp>
      <p:sp>
        <p:nvSpPr>
          <p:cNvPr id="3" name="Subtitle 2"/>
          <p:cNvSpPr>
            <a:spLocks noGrp="1"/>
          </p:cNvSpPr>
          <p:nvPr>
            <p:ph type="subTitle" idx="1" hasCustomPrompt="1"/>
          </p:nvPr>
        </p:nvSpPr>
        <p:spPr bwMode="gray">
          <a:xfrm>
            <a:off x="486834" y="2270522"/>
            <a:ext cx="8866719" cy="649287"/>
          </a:xfrm>
        </p:spPr>
        <p:txBody>
          <a:bodyPr/>
          <a:lstStyle>
            <a:lvl1pPr marL="0" indent="0" algn="l">
              <a:lnSpc>
                <a:spcPts val="1620"/>
              </a:lnSpc>
              <a:buNone/>
              <a:defRPr sz="1200" b="1"/>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For client name, title, company</a:t>
            </a:r>
            <a:br>
              <a:rPr lang="en-US" noProof="0" dirty="0"/>
            </a:br>
            <a:r>
              <a:rPr lang="en-US" noProof="0" dirty="0"/>
              <a:t>By presenter’s name, title</a:t>
            </a:r>
          </a:p>
        </p:txBody>
      </p:sp>
      <p:sp>
        <p:nvSpPr>
          <p:cNvPr id="4" name="Date Placeholder 3"/>
          <p:cNvSpPr>
            <a:spLocks noGrp="1"/>
          </p:cNvSpPr>
          <p:nvPr>
            <p:ph type="dt" sz="half" idx="10"/>
          </p:nvPr>
        </p:nvSpPr>
        <p:spPr bwMode="gray"/>
        <p:txBody>
          <a:bodyPr/>
          <a:lstStyle/>
          <a:p>
            <a:fld id="{265618E1-7067-4339-B03A-C29022B8A7AB}" type="datetime1">
              <a:rPr lang="en-US" noProof="0" smtClean="0"/>
              <a:pPr/>
              <a:t>11/2/2020</a:t>
            </a:fld>
            <a:endParaRPr lang="en-US" noProof="0" dirty="0"/>
          </a:p>
        </p:txBody>
      </p:sp>
      <p:sp>
        <p:nvSpPr>
          <p:cNvPr id="5" name="Footer Placeholder 4"/>
          <p:cNvSpPr>
            <a:spLocks noGrp="1"/>
          </p:cNvSpPr>
          <p:nvPr>
            <p:ph type="ftr" sz="quarter" idx="11"/>
          </p:nvPr>
        </p:nvSpPr>
        <p:spPr bwMode="gray"/>
        <p:txBody>
          <a:bodyPr/>
          <a:lstStyle/>
          <a:p>
            <a:endParaRPr lang="en-US" noProof="0" dirty="0"/>
          </a:p>
        </p:txBody>
      </p:sp>
      <p:sp>
        <p:nvSpPr>
          <p:cNvPr id="20" name="Textplatzhalter 19"/>
          <p:cNvSpPr>
            <a:spLocks noGrp="1"/>
          </p:cNvSpPr>
          <p:nvPr>
            <p:ph type="body" sz="quarter" idx="13" hasCustomPrompt="1"/>
          </p:nvPr>
        </p:nvSpPr>
        <p:spPr bwMode="gray">
          <a:xfrm>
            <a:off x="486835" y="3141663"/>
            <a:ext cx="8866717" cy="887412"/>
          </a:xfrm>
        </p:spPr>
        <p:txBody>
          <a:bodyPr/>
          <a:lstStyle>
            <a:lvl1pPr marL="0" marR="0" indent="0" algn="l" defTabSz="685800" rtl="0" eaLnBrk="1" fontAlgn="auto" latinLnBrk="0" hangingPunct="1">
              <a:lnSpc>
                <a:spcPct val="100000"/>
              </a:lnSpc>
              <a:spcBef>
                <a:spcPts val="216"/>
              </a:spcBef>
              <a:spcAft>
                <a:spcPts val="216"/>
              </a:spcAft>
              <a:buClrTx/>
              <a:buSzTx/>
              <a:buFont typeface="Arial" panose="020B0604020202020204" pitchFamily="34" charset="0"/>
              <a:buNone/>
              <a:tabLst/>
              <a:defRPr/>
            </a:lvl1pPr>
            <a:lvl2pPr marL="0" indent="0">
              <a:lnSpc>
                <a:spcPct val="100000"/>
              </a:lnSpc>
              <a:spcBef>
                <a:spcPts val="216"/>
              </a:spcBef>
              <a:spcAft>
                <a:spcPts val="216"/>
              </a:spcAft>
              <a:buNone/>
              <a:defRPr/>
            </a:lvl2pPr>
            <a:lvl3pPr marL="0" indent="0">
              <a:lnSpc>
                <a:spcPct val="100000"/>
              </a:lnSpc>
              <a:spcBef>
                <a:spcPts val="216"/>
              </a:spcBef>
              <a:spcAft>
                <a:spcPts val="216"/>
              </a:spcAft>
              <a:buNone/>
              <a:defRPr/>
            </a:lvl3pPr>
            <a:lvl4pPr marL="0" indent="0">
              <a:lnSpc>
                <a:spcPct val="100000"/>
              </a:lnSpc>
              <a:spcBef>
                <a:spcPts val="216"/>
              </a:spcBef>
              <a:spcAft>
                <a:spcPts val="216"/>
              </a:spcAft>
              <a:buNone/>
              <a:defRPr/>
            </a:lvl4pPr>
            <a:lvl5pPr marL="0" indent="0">
              <a:lnSpc>
                <a:spcPct val="100000"/>
              </a:lnSpc>
              <a:spcBef>
                <a:spcPts val="216"/>
              </a:spcBef>
              <a:spcAft>
                <a:spcPts val="216"/>
              </a:spcAft>
              <a:buNone/>
              <a:defRPr/>
            </a:lvl5pPr>
            <a:lvl6pPr marL="0" indent="0">
              <a:lnSpc>
                <a:spcPct val="100000"/>
              </a:lnSpc>
              <a:spcBef>
                <a:spcPts val="216"/>
              </a:spcBef>
              <a:spcAft>
                <a:spcPts val="216"/>
              </a:spcAft>
              <a:buNone/>
              <a:defRPr/>
            </a:lvl6pPr>
            <a:lvl7pPr marL="0" indent="0">
              <a:lnSpc>
                <a:spcPct val="100000"/>
              </a:lnSpc>
              <a:spcBef>
                <a:spcPts val="216"/>
              </a:spcBef>
              <a:spcAft>
                <a:spcPts val="216"/>
              </a:spcAft>
              <a:buNone/>
              <a:defRPr/>
            </a:lvl7pPr>
            <a:lvl8pPr marL="0" indent="0">
              <a:lnSpc>
                <a:spcPct val="100000"/>
              </a:lnSpc>
              <a:spcBef>
                <a:spcPts val="216"/>
              </a:spcBef>
              <a:spcAft>
                <a:spcPts val="216"/>
              </a:spcAft>
              <a:buNone/>
              <a:defRPr/>
            </a:lvl8pPr>
            <a:lvl9pPr marL="0" indent="0">
              <a:lnSpc>
                <a:spcPct val="100000"/>
              </a:lnSpc>
              <a:spcBef>
                <a:spcPts val="216"/>
              </a:spcBef>
              <a:spcAft>
                <a:spcPts val="216"/>
              </a:spcAft>
              <a:buNone/>
              <a:defRPr/>
            </a:lvl9pPr>
          </a:lstStyle>
          <a:p>
            <a:pPr marL="0" marR="0" lvl="0" indent="0" algn="l" defTabSz="685800" rtl="0" eaLnBrk="1" fontAlgn="auto" latinLnBrk="0" hangingPunct="1">
              <a:lnSpc>
                <a:spcPct val="100000"/>
              </a:lnSpc>
              <a:spcBef>
                <a:spcPts val="216"/>
              </a:spcBef>
              <a:spcAft>
                <a:spcPts val="216"/>
              </a:spcAft>
              <a:buClrTx/>
              <a:buSzTx/>
              <a:buFont typeface="Arial" panose="020B0604020202020204" pitchFamily="34" charset="0"/>
              <a:buNone/>
              <a:tabLst/>
              <a:defRPr/>
            </a:pPr>
            <a:r>
              <a:rPr lang="en-US" noProof="0" dirty="0"/>
              <a:t>Place, Date</a:t>
            </a:r>
          </a:p>
        </p:txBody>
      </p:sp>
      <p:pic>
        <p:nvPicPr>
          <p:cNvPr id="12" name="Picture 5"/>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bwMode="gray">
          <a:xfrm>
            <a:off x="484800" y="6408000"/>
            <a:ext cx="2280000" cy="116410"/>
          </a:xfrm>
          <a:prstGeom prst="rect">
            <a:avLst/>
          </a:prstGeom>
        </p:spPr>
      </p:pic>
      <p:pic>
        <p:nvPicPr>
          <p:cNvPr id="13" name="Picture 4"/>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bwMode="gray">
          <a:xfrm>
            <a:off x="10344471" y="302400"/>
            <a:ext cx="1359401" cy="555580"/>
          </a:xfrm>
          <a:prstGeom prst="rect">
            <a:avLst/>
          </a:prstGeom>
        </p:spPr>
      </p:pic>
      <p:sp>
        <p:nvSpPr>
          <p:cNvPr id="17" name="Text Box 7"/>
          <p:cNvSpPr txBox="1">
            <a:spLocks noChangeArrowheads="1"/>
          </p:cNvSpPr>
          <p:nvPr/>
        </p:nvSpPr>
        <p:spPr bwMode="gray">
          <a:xfrm>
            <a:off x="10826251" y="6403081"/>
            <a:ext cx="876800" cy="1414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lstStyle>
            <a:defPPr>
              <a:defRPr lang="de-DE"/>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l">
              <a:spcBef>
                <a:spcPct val="50000"/>
              </a:spcBef>
            </a:pPr>
            <a:r>
              <a:rPr lang="en-US" sz="600" noProof="0" dirty="0">
                <a:solidFill>
                  <a:schemeClr val="tx2"/>
                </a:solidFill>
                <a:ea typeface="Arial Unicode MS" panose="020B0604020202020204" pitchFamily="34" charset="-128"/>
              </a:rPr>
              <a:t>© DKSH 2020</a:t>
            </a:r>
            <a:endParaRPr lang="en-US" sz="1200" noProof="0" dirty="0">
              <a:solidFill>
                <a:schemeClr val="tx2"/>
              </a:solidFill>
              <a:ea typeface="Arial Unicode MS" panose="020B0604020202020204" pitchFamily="34" charset="-128"/>
            </a:endParaRPr>
          </a:p>
        </p:txBody>
      </p:sp>
    </p:spTree>
    <p:extLst>
      <p:ext uri="{BB962C8B-B14F-4D97-AF65-F5344CB8AC3E}">
        <p14:creationId xmlns:p14="http://schemas.microsoft.com/office/powerpoint/2010/main" xmlns="" val="2654860872"/>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marginal note">
    <p:spTree>
      <p:nvGrpSpPr>
        <p:cNvPr id="1" name=""/>
        <p:cNvGrpSpPr/>
        <p:nvPr/>
      </p:nvGrpSpPr>
      <p:grpSpPr>
        <a:xfrm>
          <a:off x="0" y="0"/>
          <a:ext cx="0" cy="0"/>
          <a:chOff x="0" y="0"/>
          <a:chExt cx="0" cy="0"/>
        </a:xfrm>
      </p:grpSpPr>
      <p:sp>
        <p:nvSpPr>
          <p:cNvPr id="7" name="Textplatzhalter 6"/>
          <p:cNvSpPr>
            <a:spLocks noGrp="1"/>
          </p:cNvSpPr>
          <p:nvPr>
            <p:ph type="body" sz="quarter" idx="16" hasCustomPrompt="1"/>
          </p:nvPr>
        </p:nvSpPr>
        <p:spPr bwMode="gray">
          <a:xfrm>
            <a:off x="9042401" y="1384300"/>
            <a:ext cx="2660651" cy="4565650"/>
          </a:xfrm>
          <a:solidFill>
            <a:schemeClr val="bg2"/>
          </a:solidFill>
        </p:spPr>
        <p:txBody>
          <a:bodyPr lIns="72000" tIns="36000" rIns="72000" bIns="36000"/>
          <a:lstStyle>
            <a:lvl1pPr marL="0" indent="0">
              <a:lnSpc>
                <a:spcPts val="1013"/>
              </a:lnSpc>
              <a:buFont typeface="Arial" panose="020B0604020202020204" pitchFamily="34" charset="0"/>
              <a:buNone/>
              <a:defRPr sz="750">
                <a:solidFill>
                  <a:schemeClr val="bg1"/>
                </a:solidFill>
              </a:defRPr>
            </a:lvl1pPr>
            <a:lvl2pPr marL="0" indent="0">
              <a:lnSpc>
                <a:spcPts val="1013"/>
              </a:lnSpc>
              <a:buNone/>
              <a:defRPr sz="750">
                <a:solidFill>
                  <a:schemeClr val="bg1"/>
                </a:solidFill>
              </a:defRPr>
            </a:lvl2pPr>
            <a:lvl3pPr marL="0" indent="0">
              <a:lnSpc>
                <a:spcPts val="1013"/>
              </a:lnSpc>
              <a:buNone/>
              <a:defRPr sz="750">
                <a:solidFill>
                  <a:schemeClr val="bg1"/>
                </a:solidFill>
              </a:defRPr>
            </a:lvl3pPr>
            <a:lvl4pPr marL="0" indent="0">
              <a:lnSpc>
                <a:spcPts val="1013"/>
              </a:lnSpc>
              <a:buNone/>
              <a:defRPr sz="750">
                <a:solidFill>
                  <a:schemeClr val="bg1"/>
                </a:solidFill>
              </a:defRPr>
            </a:lvl4pPr>
            <a:lvl5pPr marL="0" indent="0">
              <a:lnSpc>
                <a:spcPts val="1013"/>
              </a:lnSpc>
              <a:buNone/>
              <a:defRPr sz="750">
                <a:solidFill>
                  <a:schemeClr val="bg1"/>
                </a:solidFill>
              </a:defRPr>
            </a:lvl5pPr>
            <a:lvl6pPr marL="0" indent="0">
              <a:lnSpc>
                <a:spcPts val="1013"/>
              </a:lnSpc>
              <a:buNone/>
              <a:defRPr sz="750">
                <a:solidFill>
                  <a:schemeClr val="bg1"/>
                </a:solidFill>
              </a:defRPr>
            </a:lvl6pPr>
            <a:lvl7pPr marL="0" indent="0">
              <a:lnSpc>
                <a:spcPts val="1013"/>
              </a:lnSpc>
              <a:buNone/>
              <a:defRPr sz="750">
                <a:solidFill>
                  <a:schemeClr val="bg1"/>
                </a:solidFill>
              </a:defRPr>
            </a:lvl7pPr>
            <a:lvl8pPr marL="0" indent="0">
              <a:lnSpc>
                <a:spcPts val="1013"/>
              </a:lnSpc>
              <a:buNone/>
              <a:defRPr sz="750">
                <a:solidFill>
                  <a:schemeClr val="bg1"/>
                </a:solidFill>
              </a:defRPr>
            </a:lvl8pPr>
            <a:lvl9pPr marL="0" indent="0">
              <a:lnSpc>
                <a:spcPts val="1013"/>
              </a:lnSpc>
              <a:buNone/>
              <a:defRPr sz="750">
                <a:solidFill>
                  <a:schemeClr val="bg1"/>
                </a:solidFill>
              </a:defRPr>
            </a:lvl9pPr>
          </a:lstStyle>
          <a:p>
            <a:pPr lvl="0"/>
            <a:r>
              <a:rPr lang="en-US" noProof="0" dirty="0"/>
              <a:t>Double tap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9" name="Textplatzhalter 18"/>
          <p:cNvSpPr>
            <a:spLocks noGrp="1"/>
          </p:cNvSpPr>
          <p:nvPr>
            <p:ph type="body" sz="quarter" idx="15" hasCustomPrompt="1"/>
          </p:nvPr>
        </p:nvSpPr>
        <p:spPr bwMode="gray">
          <a:xfrm>
            <a:off x="486836" y="1384300"/>
            <a:ext cx="8365067" cy="4565650"/>
          </a:xfrm>
        </p:spPr>
        <p:txBody>
          <a:bodyPr/>
          <a:lstStyle>
            <a:lvl1pPr>
              <a:defRPr/>
            </a:lvl1pPr>
          </a:lstStyle>
          <a:p>
            <a:pPr lvl="0"/>
            <a:r>
              <a:rPr lang="en-US" noProof="0" dirty="0"/>
              <a:t>Double tap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1"/>
          <p:cNvSpPr>
            <a:spLocks noGrp="1"/>
          </p:cNvSpPr>
          <p:nvPr>
            <p:ph type="title"/>
          </p:nvPr>
        </p:nvSpPr>
        <p:spPr bwMode="gray"/>
        <p:txBody>
          <a:bodyPr/>
          <a:lstStyle>
            <a:lvl1pPr>
              <a:defRPr/>
            </a:lvl1pPr>
          </a:lstStyle>
          <a:p>
            <a:r>
              <a:rPr lang="zh-CN" altLang="en-US" noProof="0"/>
              <a:t>单击此处编辑母版标题样式</a:t>
            </a:r>
            <a:endParaRPr lang="en-US" noProof="0" dirty="0"/>
          </a:p>
        </p:txBody>
      </p:sp>
      <p:sp>
        <p:nvSpPr>
          <p:cNvPr id="4" name="Date Placeholder 3"/>
          <p:cNvSpPr>
            <a:spLocks noGrp="1"/>
          </p:cNvSpPr>
          <p:nvPr>
            <p:ph type="dt" sz="half" idx="10"/>
          </p:nvPr>
        </p:nvSpPr>
        <p:spPr bwMode="gray"/>
        <p:txBody>
          <a:bodyPr/>
          <a:lstStyle/>
          <a:p>
            <a:fld id="{59B2DBFD-FE45-4221-B71E-90621A0ACF16}" type="datetime1">
              <a:rPr lang="en-US" noProof="0" smtClean="0"/>
              <a:pPr/>
              <a:t>11/2/2020</a:t>
            </a:fld>
            <a:endParaRPr lang="en-US" noProof="0" dirty="0"/>
          </a:p>
        </p:txBody>
      </p:sp>
      <p:sp>
        <p:nvSpPr>
          <p:cNvPr id="5" name="Footer Placeholder 4"/>
          <p:cNvSpPr>
            <a:spLocks noGrp="1"/>
          </p:cNvSpPr>
          <p:nvPr>
            <p:ph type="ftr" sz="quarter" idx="11"/>
          </p:nvPr>
        </p:nvSpPr>
        <p:spPr bwMode="gray"/>
        <p:txBody>
          <a:bodyPr/>
          <a:lstStyle/>
          <a:p>
            <a:endParaRPr lang="en-US" noProof="0" dirty="0"/>
          </a:p>
        </p:txBody>
      </p:sp>
      <p:sp>
        <p:nvSpPr>
          <p:cNvPr id="12" name="Subtitle 2"/>
          <p:cNvSpPr>
            <a:spLocks noGrp="1"/>
          </p:cNvSpPr>
          <p:nvPr>
            <p:ph type="subTitle" idx="13"/>
          </p:nvPr>
        </p:nvSpPr>
        <p:spPr bwMode="gray">
          <a:xfrm>
            <a:off x="487892" y="297827"/>
            <a:ext cx="8553600" cy="215751"/>
          </a:xfrm>
        </p:spPr>
        <p:txBody>
          <a:bodyPr/>
          <a:lstStyle>
            <a:lvl1pPr marL="0" indent="0" algn="l">
              <a:lnSpc>
                <a:spcPts val="900"/>
              </a:lnSpc>
              <a:buNone/>
              <a:defRPr sz="750" b="0">
                <a:solidFill>
                  <a:schemeClr val="tx2"/>
                </a:solidFill>
              </a:defRPr>
            </a:lvl1pPr>
            <a:lvl2pPr marL="0" indent="0" algn="l">
              <a:lnSpc>
                <a:spcPts val="900"/>
              </a:lnSpc>
              <a:buNone/>
              <a:defRPr sz="750">
                <a:solidFill>
                  <a:schemeClr val="tx2"/>
                </a:solidFill>
              </a:defRPr>
            </a:lvl2pPr>
            <a:lvl3pPr marL="0" indent="0" algn="l">
              <a:lnSpc>
                <a:spcPts val="900"/>
              </a:lnSpc>
              <a:buNone/>
              <a:defRPr sz="750">
                <a:solidFill>
                  <a:schemeClr val="tx2"/>
                </a:solidFill>
              </a:defRPr>
            </a:lvl3pPr>
            <a:lvl4pPr marL="0" indent="0" algn="l">
              <a:lnSpc>
                <a:spcPts val="900"/>
              </a:lnSpc>
              <a:buNone/>
              <a:defRPr sz="750">
                <a:solidFill>
                  <a:schemeClr val="tx2"/>
                </a:solidFill>
              </a:defRPr>
            </a:lvl4pPr>
            <a:lvl5pPr marL="0" indent="0" algn="l">
              <a:lnSpc>
                <a:spcPts val="900"/>
              </a:lnSpc>
              <a:buNone/>
              <a:defRPr sz="750">
                <a:solidFill>
                  <a:schemeClr val="tx2"/>
                </a:solidFill>
              </a:defRPr>
            </a:lvl5pPr>
            <a:lvl6pPr marL="0" indent="0" algn="l">
              <a:lnSpc>
                <a:spcPts val="900"/>
              </a:lnSpc>
              <a:buNone/>
              <a:defRPr sz="750">
                <a:solidFill>
                  <a:schemeClr val="tx2"/>
                </a:solidFill>
              </a:defRPr>
            </a:lvl6pPr>
            <a:lvl7pPr marL="0" indent="0" algn="l">
              <a:lnSpc>
                <a:spcPts val="900"/>
              </a:lnSpc>
              <a:buNone/>
              <a:defRPr sz="750">
                <a:solidFill>
                  <a:schemeClr val="tx2"/>
                </a:solidFill>
              </a:defRPr>
            </a:lvl7pPr>
            <a:lvl8pPr marL="0" indent="0" algn="l">
              <a:lnSpc>
                <a:spcPts val="900"/>
              </a:lnSpc>
              <a:buNone/>
              <a:defRPr sz="750">
                <a:solidFill>
                  <a:schemeClr val="tx2"/>
                </a:solidFill>
              </a:defRPr>
            </a:lvl8pPr>
            <a:lvl9pPr marL="0" indent="0" algn="l">
              <a:lnSpc>
                <a:spcPts val="900"/>
              </a:lnSpc>
              <a:buNone/>
              <a:defRPr sz="750">
                <a:solidFill>
                  <a:schemeClr val="tx2"/>
                </a:solidFill>
              </a:defRPr>
            </a:lvl9pPr>
          </a:lstStyle>
          <a:p>
            <a:pPr lvl="0"/>
            <a:r>
              <a:rPr lang="zh-CN" altLang="en-US" noProof="0"/>
              <a:t>单击此处编辑母版副标题样式</a:t>
            </a:r>
            <a:endParaRPr lang="en-US" noProof="0" dirty="0"/>
          </a:p>
        </p:txBody>
      </p:sp>
      <p:sp>
        <p:nvSpPr>
          <p:cNvPr id="14" name="Textplatzhalter 13"/>
          <p:cNvSpPr>
            <a:spLocks noGrp="1"/>
          </p:cNvSpPr>
          <p:nvPr>
            <p:ph type="body" sz="quarter" idx="14" hasCustomPrompt="1"/>
          </p:nvPr>
        </p:nvSpPr>
        <p:spPr bwMode="gray">
          <a:xfrm>
            <a:off x="486836" y="5949950"/>
            <a:ext cx="11216217" cy="234000"/>
          </a:xfrm>
        </p:spPr>
        <p:txBody>
          <a:bodyPr/>
          <a:lstStyle>
            <a:lvl1pPr marL="0" indent="0">
              <a:lnSpc>
                <a:spcPts val="900"/>
              </a:lnSpc>
              <a:buFont typeface="Arial" panose="020B0604020202020204" pitchFamily="34" charset="0"/>
              <a:buNone/>
              <a:defRPr sz="750">
                <a:solidFill>
                  <a:schemeClr val="tx2"/>
                </a:solidFill>
              </a:defRPr>
            </a:lvl1pPr>
            <a:lvl2pPr marL="0" indent="0">
              <a:lnSpc>
                <a:spcPts val="900"/>
              </a:lnSpc>
              <a:buNone/>
              <a:defRPr sz="750">
                <a:solidFill>
                  <a:schemeClr val="tx2"/>
                </a:solidFill>
              </a:defRPr>
            </a:lvl2pPr>
            <a:lvl3pPr marL="0" indent="0">
              <a:lnSpc>
                <a:spcPts val="900"/>
              </a:lnSpc>
              <a:buNone/>
              <a:defRPr sz="750">
                <a:solidFill>
                  <a:schemeClr val="tx2"/>
                </a:solidFill>
              </a:defRPr>
            </a:lvl3pPr>
            <a:lvl4pPr marL="0" indent="0">
              <a:lnSpc>
                <a:spcPts val="900"/>
              </a:lnSpc>
              <a:buNone/>
              <a:defRPr sz="750">
                <a:solidFill>
                  <a:schemeClr val="tx2"/>
                </a:solidFill>
              </a:defRPr>
            </a:lvl4pPr>
            <a:lvl5pPr marL="0" indent="0">
              <a:lnSpc>
                <a:spcPts val="900"/>
              </a:lnSpc>
              <a:buNone/>
              <a:defRPr sz="750">
                <a:solidFill>
                  <a:schemeClr val="tx2"/>
                </a:solidFill>
              </a:defRPr>
            </a:lvl5pPr>
            <a:lvl6pPr marL="0" indent="0">
              <a:lnSpc>
                <a:spcPts val="900"/>
              </a:lnSpc>
              <a:buNone/>
              <a:defRPr sz="750">
                <a:solidFill>
                  <a:schemeClr val="tx2"/>
                </a:solidFill>
              </a:defRPr>
            </a:lvl6pPr>
            <a:lvl7pPr marL="0" indent="0">
              <a:lnSpc>
                <a:spcPts val="900"/>
              </a:lnSpc>
              <a:buNone/>
              <a:defRPr sz="750">
                <a:solidFill>
                  <a:schemeClr val="tx2"/>
                </a:solidFill>
              </a:defRPr>
            </a:lvl7pPr>
            <a:lvl8pPr marL="0" indent="0">
              <a:lnSpc>
                <a:spcPts val="900"/>
              </a:lnSpc>
              <a:buNone/>
              <a:defRPr sz="750">
                <a:solidFill>
                  <a:schemeClr val="tx2"/>
                </a:solidFill>
              </a:defRPr>
            </a:lvl8pPr>
            <a:lvl9pPr marL="0" indent="0">
              <a:lnSpc>
                <a:spcPts val="900"/>
              </a:lnSpc>
              <a:buNone/>
              <a:defRPr sz="750">
                <a:solidFill>
                  <a:schemeClr val="tx2"/>
                </a:solidFill>
              </a:defRPr>
            </a:lvl9pPr>
          </a:lstStyle>
          <a:p>
            <a:pPr lvl="0"/>
            <a:r>
              <a:rPr lang="en-US" noProof="0" dirty="0"/>
              <a:t>Double tap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xmlns="" val="259176484"/>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ake away message full">
    <p:spTree>
      <p:nvGrpSpPr>
        <p:cNvPr id="1" name=""/>
        <p:cNvGrpSpPr/>
        <p:nvPr/>
      </p:nvGrpSpPr>
      <p:grpSpPr>
        <a:xfrm>
          <a:off x="0" y="0"/>
          <a:ext cx="0" cy="0"/>
          <a:chOff x="0" y="0"/>
          <a:chExt cx="0" cy="0"/>
        </a:xfrm>
      </p:grpSpPr>
      <p:sp>
        <p:nvSpPr>
          <p:cNvPr id="7" name="Textplatzhalter 6"/>
          <p:cNvSpPr>
            <a:spLocks noGrp="1"/>
          </p:cNvSpPr>
          <p:nvPr>
            <p:ph type="body" sz="quarter" idx="16" hasCustomPrompt="1"/>
          </p:nvPr>
        </p:nvSpPr>
        <p:spPr bwMode="gray">
          <a:xfrm>
            <a:off x="0" y="2638426"/>
            <a:ext cx="12192000" cy="2033588"/>
          </a:xfrm>
          <a:solidFill>
            <a:schemeClr val="bg2"/>
          </a:solidFill>
        </p:spPr>
        <p:txBody>
          <a:bodyPr lIns="72000" tIns="36000" rIns="72000" bIns="36000" anchor="ctr"/>
          <a:lstStyle>
            <a:lvl1pPr marL="214313" indent="0">
              <a:lnSpc>
                <a:spcPts val="3240"/>
              </a:lnSpc>
              <a:buFont typeface="Arial" panose="020B0604020202020204" pitchFamily="34" charset="0"/>
              <a:buNone/>
              <a:defRPr sz="2400">
                <a:solidFill>
                  <a:schemeClr val="bg1"/>
                </a:solidFill>
              </a:defRPr>
            </a:lvl1pPr>
            <a:lvl2pPr marL="214313" indent="0">
              <a:lnSpc>
                <a:spcPts val="3240"/>
              </a:lnSpc>
              <a:buNone/>
              <a:defRPr sz="2400">
                <a:solidFill>
                  <a:schemeClr val="bg1"/>
                </a:solidFill>
              </a:defRPr>
            </a:lvl2pPr>
            <a:lvl3pPr marL="214313" indent="0">
              <a:lnSpc>
                <a:spcPts val="3240"/>
              </a:lnSpc>
              <a:buNone/>
              <a:defRPr sz="2400">
                <a:solidFill>
                  <a:schemeClr val="bg1"/>
                </a:solidFill>
              </a:defRPr>
            </a:lvl3pPr>
            <a:lvl4pPr marL="214313" indent="0">
              <a:lnSpc>
                <a:spcPts val="3240"/>
              </a:lnSpc>
              <a:buNone/>
              <a:defRPr sz="2400">
                <a:solidFill>
                  <a:schemeClr val="bg1"/>
                </a:solidFill>
              </a:defRPr>
            </a:lvl4pPr>
            <a:lvl5pPr marL="214313" indent="0">
              <a:lnSpc>
                <a:spcPts val="3240"/>
              </a:lnSpc>
              <a:buNone/>
              <a:defRPr sz="2400">
                <a:solidFill>
                  <a:schemeClr val="bg1"/>
                </a:solidFill>
              </a:defRPr>
            </a:lvl5pPr>
            <a:lvl6pPr marL="214313" indent="0">
              <a:lnSpc>
                <a:spcPts val="3240"/>
              </a:lnSpc>
              <a:buNone/>
              <a:defRPr sz="2400">
                <a:solidFill>
                  <a:schemeClr val="bg1"/>
                </a:solidFill>
              </a:defRPr>
            </a:lvl6pPr>
            <a:lvl7pPr marL="214313" indent="0">
              <a:lnSpc>
                <a:spcPts val="3240"/>
              </a:lnSpc>
              <a:buNone/>
              <a:defRPr sz="2400">
                <a:solidFill>
                  <a:schemeClr val="bg1"/>
                </a:solidFill>
              </a:defRPr>
            </a:lvl7pPr>
            <a:lvl8pPr marL="214313" indent="0">
              <a:lnSpc>
                <a:spcPts val="3240"/>
              </a:lnSpc>
              <a:buNone/>
              <a:defRPr sz="2400">
                <a:solidFill>
                  <a:schemeClr val="bg1"/>
                </a:solidFill>
              </a:defRPr>
            </a:lvl8pPr>
            <a:lvl9pPr marL="214313" indent="0">
              <a:lnSpc>
                <a:spcPts val="3240"/>
              </a:lnSpc>
              <a:buNone/>
              <a:defRPr sz="2400">
                <a:solidFill>
                  <a:schemeClr val="bg1"/>
                </a:solidFill>
              </a:defRPr>
            </a:lvl9pPr>
          </a:lstStyle>
          <a:p>
            <a:pPr lvl="0"/>
            <a:r>
              <a:rPr lang="en-US" noProof="0" dirty="0"/>
              <a:t>Double tap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1"/>
          <p:cNvSpPr>
            <a:spLocks noGrp="1"/>
          </p:cNvSpPr>
          <p:nvPr>
            <p:ph type="title"/>
          </p:nvPr>
        </p:nvSpPr>
        <p:spPr bwMode="gray"/>
        <p:txBody>
          <a:bodyPr/>
          <a:lstStyle>
            <a:lvl1pPr>
              <a:defRPr/>
            </a:lvl1pPr>
          </a:lstStyle>
          <a:p>
            <a:r>
              <a:rPr lang="zh-CN" altLang="en-US" noProof="0"/>
              <a:t>单击此处编辑母版标题样式</a:t>
            </a:r>
            <a:endParaRPr lang="en-US" noProof="0" dirty="0"/>
          </a:p>
        </p:txBody>
      </p:sp>
      <p:sp>
        <p:nvSpPr>
          <p:cNvPr id="4" name="Date Placeholder 3"/>
          <p:cNvSpPr>
            <a:spLocks noGrp="1"/>
          </p:cNvSpPr>
          <p:nvPr>
            <p:ph type="dt" sz="half" idx="10"/>
          </p:nvPr>
        </p:nvSpPr>
        <p:spPr bwMode="gray"/>
        <p:txBody>
          <a:bodyPr/>
          <a:lstStyle/>
          <a:p>
            <a:fld id="{86A6C31A-05DF-4EB6-A510-A043389F4A99}" type="datetime1">
              <a:rPr lang="en-US" noProof="0" smtClean="0"/>
              <a:pPr/>
              <a:t>11/2/2020</a:t>
            </a:fld>
            <a:endParaRPr lang="en-US" noProof="0" dirty="0"/>
          </a:p>
        </p:txBody>
      </p:sp>
      <p:sp>
        <p:nvSpPr>
          <p:cNvPr id="5" name="Footer Placeholder 4"/>
          <p:cNvSpPr>
            <a:spLocks noGrp="1"/>
          </p:cNvSpPr>
          <p:nvPr>
            <p:ph type="ftr" sz="quarter" idx="11"/>
          </p:nvPr>
        </p:nvSpPr>
        <p:spPr bwMode="gray"/>
        <p:txBody>
          <a:bodyPr/>
          <a:lstStyle/>
          <a:p>
            <a:endParaRPr lang="en-US" noProof="0" dirty="0"/>
          </a:p>
        </p:txBody>
      </p:sp>
      <p:sp>
        <p:nvSpPr>
          <p:cNvPr id="12" name="Subtitle 2"/>
          <p:cNvSpPr>
            <a:spLocks noGrp="1"/>
          </p:cNvSpPr>
          <p:nvPr>
            <p:ph type="subTitle" idx="13"/>
          </p:nvPr>
        </p:nvSpPr>
        <p:spPr bwMode="gray">
          <a:xfrm>
            <a:off x="487892" y="297827"/>
            <a:ext cx="8553600" cy="215751"/>
          </a:xfrm>
        </p:spPr>
        <p:txBody>
          <a:bodyPr/>
          <a:lstStyle>
            <a:lvl1pPr marL="0" indent="0" algn="l">
              <a:lnSpc>
                <a:spcPts val="900"/>
              </a:lnSpc>
              <a:buNone/>
              <a:defRPr sz="750" b="0">
                <a:solidFill>
                  <a:schemeClr val="tx2"/>
                </a:solidFill>
              </a:defRPr>
            </a:lvl1pPr>
            <a:lvl2pPr marL="0" indent="0" algn="l">
              <a:lnSpc>
                <a:spcPts val="900"/>
              </a:lnSpc>
              <a:buNone/>
              <a:defRPr sz="750">
                <a:solidFill>
                  <a:schemeClr val="tx2"/>
                </a:solidFill>
              </a:defRPr>
            </a:lvl2pPr>
            <a:lvl3pPr marL="0" indent="0" algn="l">
              <a:lnSpc>
                <a:spcPts val="900"/>
              </a:lnSpc>
              <a:buNone/>
              <a:defRPr sz="750">
                <a:solidFill>
                  <a:schemeClr val="tx2"/>
                </a:solidFill>
              </a:defRPr>
            </a:lvl3pPr>
            <a:lvl4pPr marL="0" indent="0" algn="l">
              <a:lnSpc>
                <a:spcPts val="900"/>
              </a:lnSpc>
              <a:buNone/>
              <a:defRPr sz="750">
                <a:solidFill>
                  <a:schemeClr val="tx2"/>
                </a:solidFill>
              </a:defRPr>
            </a:lvl4pPr>
            <a:lvl5pPr marL="0" indent="0" algn="l">
              <a:lnSpc>
                <a:spcPts val="900"/>
              </a:lnSpc>
              <a:buNone/>
              <a:defRPr sz="750">
                <a:solidFill>
                  <a:schemeClr val="tx2"/>
                </a:solidFill>
              </a:defRPr>
            </a:lvl5pPr>
            <a:lvl6pPr marL="0" indent="0" algn="l">
              <a:lnSpc>
                <a:spcPts val="900"/>
              </a:lnSpc>
              <a:buNone/>
              <a:defRPr sz="750">
                <a:solidFill>
                  <a:schemeClr val="tx2"/>
                </a:solidFill>
              </a:defRPr>
            </a:lvl6pPr>
            <a:lvl7pPr marL="0" indent="0" algn="l">
              <a:lnSpc>
                <a:spcPts val="900"/>
              </a:lnSpc>
              <a:buNone/>
              <a:defRPr sz="750">
                <a:solidFill>
                  <a:schemeClr val="tx2"/>
                </a:solidFill>
              </a:defRPr>
            </a:lvl7pPr>
            <a:lvl8pPr marL="0" indent="0" algn="l">
              <a:lnSpc>
                <a:spcPts val="900"/>
              </a:lnSpc>
              <a:buNone/>
              <a:defRPr sz="750">
                <a:solidFill>
                  <a:schemeClr val="tx2"/>
                </a:solidFill>
              </a:defRPr>
            </a:lvl8pPr>
            <a:lvl9pPr marL="0" indent="0" algn="l">
              <a:lnSpc>
                <a:spcPts val="900"/>
              </a:lnSpc>
              <a:buNone/>
              <a:defRPr sz="750">
                <a:solidFill>
                  <a:schemeClr val="tx2"/>
                </a:solidFill>
              </a:defRPr>
            </a:lvl9pPr>
          </a:lstStyle>
          <a:p>
            <a:pPr lvl="0"/>
            <a:r>
              <a:rPr lang="zh-CN" altLang="en-US" noProof="0"/>
              <a:t>单击此处编辑母版副标题样式</a:t>
            </a:r>
            <a:endParaRPr lang="en-US" noProof="0" dirty="0"/>
          </a:p>
        </p:txBody>
      </p:sp>
      <p:sp>
        <p:nvSpPr>
          <p:cNvPr id="14" name="Textplatzhalter 13"/>
          <p:cNvSpPr>
            <a:spLocks noGrp="1"/>
          </p:cNvSpPr>
          <p:nvPr>
            <p:ph type="body" sz="quarter" idx="14" hasCustomPrompt="1"/>
          </p:nvPr>
        </p:nvSpPr>
        <p:spPr bwMode="gray">
          <a:xfrm>
            <a:off x="486836" y="5949950"/>
            <a:ext cx="11216217" cy="234000"/>
          </a:xfrm>
        </p:spPr>
        <p:txBody>
          <a:bodyPr/>
          <a:lstStyle>
            <a:lvl1pPr marL="0" indent="0">
              <a:lnSpc>
                <a:spcPts val="900"/>
              </a:lnSpc>
              <a:buFont typeface="Arial" panose="020B0604020202020204" pitchFamily="34" charset="0"/>
              <a:buNone/>
              <a:defRPr sz="750">
                <a:solidFill>
                  <a:schemeClr val="tx2"/>
                </a:solidFill>
              </a:defRPr>
            </a:lvl1pPr>
            <a:lvl2pPr marL="0" indent="0">
              <a:lnSpc>
                <a:spcPts val="900"/>
              </a:lnSpc>
              <a:buNone/>
              <a:defRPr sz="750">
                <a:solidFill>
                  <a:schemeClr val="tx2"/>
                </a:solidFill>
              </a:defRPr>
            </a:lvl2pPr>
            <a:lvl3pPr marL="0" indent="0">
              <a:lnSpc>
                <a:spcPts val="900"/>
              </a:lnSpc>
              <a:buNone/>
              <a:defRPr sz="750">
                <a:solidFill>
                  <a:schemeClr val="tx2"/>
                </a:solidFill>
              </a:defRPr>
            </a:lvl3pPr>
            <a:lvl4pPr marL="0" indent="0">
              <a:lnSpc>
                <a:spcPts val="900"/>
              </a:lnSpc>
              <a:buNone/>
              <a:defRPr sz="750">
                <a:solidFill>
                  <a:schemeClr val="tx2"/>
                </a:solidFill>
              </a:defRPr>
            </a:lvl4pPr>
            <a:lvl5pPr marL="0" indent="0">
              <a:lnSpc>
                <a:spcPts val="900"/>
              </a:lnSpc>
              <a:buNone/>
              <a:defRPr sz="750">
                <a:solidFill>
                  <a:schemeClr val="tx2"/>
                </a:solidFill>
              </a:defRPr>
            </a:lvl5pPr>
            <a:lvl6pPr marL="0" indent="0">
              <a:lnSpc>
                <a:spcPts val="900"/>
              </a:lnSpc>
              <a:buNone/>
              <a:defRPr sz="750">
                <a:solidFill>
                  <a:schemeClr val="tx2"/>
                </a:solidFill>
              </a:defRPr>
            </a:lvl6pPr>
            <a:lvl7pPr marL="0" indent="0">
              <a:lnSpc>
                <a:spcPts val="900"/>
              </a:lnSpc>
              <a:buNone/>
              <a:defRPr sz="750">
                <a:solidFill>
                  <a:schemeClr val="tx2"/>
                </a:solidFill>
              </a:defRPr>
            </a:lvl7pPr>
            <a:lvl8pPr marL="0" indent="0">
              <a:lnSpc>
                <a:spcPts val="900"/>
              </a:lnSpc>
              <a:buNone/>
              <a:defRPr sz="750">
                <a:solidFill>
                  <a:schemeClr val="tx2"/>
                </a:solidFill>
              </a:defRPr>
            </a:lvl8pPr>
            <a:lvl9pPr marL="0" indent="0">
              <a:lnSpc>
                <a:spcPts val="900"/>
              </a:lnSpc>
              <a:buNone/>
              <a:defRPr sz="750">
                <a:solidFill>
                  <a:schemeClr val="tx2"/>
                </a:solidFill>
              </a:defRPr>
            </a:lvl9pPr>
          </a:lstStyle>
          <a:p>
            <a:pPr lvl="0"/>
            <a:r>
              <a:rPr lang="en-US" noProof="0" dirty="0"/>
              <a:t>Double tap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xmlns="" val="2331544865"/>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pictures, content">
    <p:spTree>
      <p:nvGrpSpPr>
        <p:cNvPr id="1" name=""/>
        <p:cNvGrpSpPr/>
        <p:nvPr/>
      </p:nvGrpSpPr>
      <p:grpSpPr>
        <a:xfrm>
          <a:off x="0" y="0"/>
          <a:ext cx="0" cy="0"/>
          <a:chOff x="0" y="0"/>
          <a:chExt cx="0" cy="0"/>
        </a:xfrm>
      </p:grpSpPr>
      <p:sp>
        <p:nvSpPr>
          <p:cNvPr id="7" name="Bildplatzhalter 6"/>
          <p:cNvSpPr>
            <a:spLocks noGrp="1"/>
          </p:cNvSpPr>
          <p:nvPr>
            <p:ph type="pic" sz="quarter" idx="18"/>
          </p:nvPr>
        </p:nvSpPr>
        <p:spPr bwMode="gray">
          <a:xfrm>
            <a:off x="487891" y="1384303"/>
            <a:ext cx="5512860" cy="2189163"/>
          </a:xfrm>
          <a:blipFill>
            <a:blip r:embed="rId2" cstate="print"/>
            <a:tile tx="0" ty="0" sx="100000" sy="100000" flip="none" algn="tl"/>
          </a:blipFill>
        </p:spPr>
        <p:txBody>
          <a:bodyPr/>
          <a:lstStyle>
            <a:lvl1pPr>
              <a:defRPr>
                <a:noFill/>
              </a:defRPr>
            </a:lvl1pPr>
          </a:lstStyle>
          <a:p>
            <a:r>
              <a:rPr lang="zh-CN" altLang="en-US" noProof="0"/>
              <a:t>单击图标添加图片</a:t>
            </a:r>
            <a:endParaRPr lang="en-US" noProof="0" dirty="0"/>
          </a:p>
        </p:txBody>
      </p:sp>
      <p:sp>
        <p:nvSpPr>
          <p:cNvPr id="16" name="Bildplatzhalter 6"/>
          <p:cNvSpPr>
            <a:spLocks noGrp="1"/>
          </p:cNvSpPr>
          <p:nvPr>
            <p:ph type="pic" sz="quarter" idx="19"/>
          </p:nvPr>
        </p:nvSpPr>
        <p:spPr bwMode="gray">
          <a:xfrm>
            <a:off x="487891" y="3727450"/>
            <a:ext cx="5512860" cy="2222500"/>
          </a:xfrm>
          <a:blipFill>
            <a:blip r:embed="rId2" cstate="print"/>
            <a:tile tx="0" ty="0" sx="100000" sy="100000" flip="none" algn="tl"/>
          </a:blipFill>
        </p:spPr>
        <p:txBody>
          <a:bodyPr/>
          <a:lstStyle>
            <a:lvl1pPr>
              <a:defRPr>
                <a:noFill/>
              </a:defRPr>
            </a:lvl1pPr>
          </a:lstStyle>
          <a:p>
            <a:r>
              <a:rPr lang="zh-CN" altLang="en-US" noProof="0"/>
              <a:t>单击图标添加图片</a:t>
            </a:r>
            <a:endParaRPr lang="en-US" noProof="0" dirty="0"/>
          </a:p>
        </p:txBody>
      </p:sp>
      <p:sp>
        <p:nvSpPr>
          <p:cNvPr id="2" name="Title 1"/>
          <p:cNvSpPr>
            <a:spLocks noGrp="1"/>
          </p:cNvSpPr>
          <p:nvPr>
            <p:ph type="title"/>
          </p:nvPr>
        </p:nvSpPr>
        <p:spPr bwMode="gray"/>
        <p:txBody>
          <a:bodyPr/>
          <a:lstStyle>
            <a:lvl1pPr>
              <a:defRPr/>
            </a:lvl1pPr>
          </a:lstStyle>
          <a:p>
            <a:r>
              <a:rPr lang="zh-CN" altLang="en-US" noProof="0"/>
              <a:t>单击此处编辑母版标题样式</a:t>
            </a:r>
            <a:endParaRPr lang="en-US" noProof="0" dirty="0"/>
          </a:p>
        </p:txBody>
      </p:sp>
      <p:sp>
        <p:nvSpPr>
          <p:cNvPr id="4" name="Date Placeholder 3"/>
          <p:cNvSpPr>
            <a:spLocks noGrp="1"/>
          </p:cNvSpPr>
          <p:nvPr>
            <p:ph type="dt" sz="half" idx="10"/>
          </p:nvPr>
        </p:nvSpPr>
        <p:spPr bwMode="gray"/>
        <p:txBody>
          <a:bodyPr/>
          <a:lstStyle/>
          <a:p>
            <a:fld id="{AAFFAB35-F5C2-4E40-A699-8D20BBD75E32}" type="datetime1">
              <a:rPr lang="en-US" noProof="0" smtClean="0"/>
              <a:pPr/>
              <a:t>11/2/2020</a:t>
            </a:fld>
            <a:endParaRPr lang="en-US" noProof="0" dirty="0"/>
          </a:p>
        </p:txBody>
      </p:sp>
      <p:sp>
        <p:nvSpPr>
          <p:cNvPr id="5" name="Footer Placeholder 4"/>
          <p:cNvSpPr>
            <a:spLocks noGrp="1"/>
          </p:cNvSpPr>
          <p:nvPr>
            <p:ph type="ftr" sz="quarter" idx="11"/>
          </p:nvPr>
        </p:nvSpPr>
        <p:spPr bwMode="gray"/>
        <p:txBody>
          <a:bodyPr/>
          <a:lstStyle/>
          <a:p>
            <a:endParaRPr lang="en-US" noProof="0" dirty="0"/>
          </a:p>
        </p:txBody>
      </p:sp>
      <p:sp>
        <p:nvSpPr>
          <p:cNvPr id="12" name="Subtitle 2"/>
          <p:cNvSpPr>
            <a:spLocks noGrp="1"/>
          </p:cNvSpPr>
          <p:nvPr>
            <p:ph type="subTitle" idx="13"/>
          </p:nvPr>
        </p:nvSpPr>
        <p:spPr bwMode="gray">
          <a:xfrm>
            <a:off x="487892" y="297827"/>
            <a:ext cx="8553600" cy="215751"/>
          </a:xfrm>
        </p:spPr>
        <p:txBody>
          <a:bodyPr/>
          <a:lstStyle>
            <a:lvl1pPr marL="0" indent="0" algn="l">
              <a:lnSpc>
                <a:spcPts val="900"/>
              </a:lnSpc>
              <a:buNone/>
              <a:defRPr sz="750" b="0">
                <a:solidFill>
                  <a:schemeClr val="tx2"/>
                </a:solidFill>
              </a:defRPr>
            </a:lvl1pPr>
            <a:lvl2pPr marL="0" indent="0" algn="l">
              <a:lnSpc>
                <a:spcPts val="900"/>
              </a:lnSpc>
              <a:buNone/>
              <a:defRPr sz="750">
                <a:solidFill>
                  <a:schemeClr val="tx2"/>
                </a:solidFill>
              </a:defRPr>
            </a:lvl2pPr>
            <a:lvl3pPr marL="0" indent="0" algn="l">
              <a:lnSpc>
                <a:spcPts val="900"/>
              </a:lnSpc>
              <a:buNone/>
              <a:defRPr sz="750">
                <a:solidFill>
                  <a:schemeClr val="tx2"/>
                </a:solidFill>
              </a:defRPr>
            </a:lvl3pPr>
            <a:lvl4pPr marL="0" indent="0" algn="l">
              <a:lnSpc>
                <a:spcPts val="900"/>
              </a:lnSpc>
              <a:buNone/>
              <a:defRPr sz="750">
                <a:solidFill>
                  <a:schemeClr val="tx2"/>
                </a:solidFill>
              </a:defRPr>
            </a:lvl4pPr>
            <a:lvl5pPr marL="0" indent="0" algn="l">
              <a:lnSpc>
                <a:spcPts val="900"/>
              </a:lnSpc>
              <a:buNone/>
              <a:defRPr sz="750">
                <a:solidFill>
                  <a:schemeClr val="tx2"/>
                </a:solidFill>
              </a:defRPr>
            </a:lvl5pPr>
            <a:lvl6pPr marL="0" indent="0" algn="l">
              <a:lnSpc>
                <a:spcPts val="900"/>
              </a:lnSpc>
              <a:buNone/>
              <a:defRPr sz="750">
                <a:solidFill>
                  <a:schemeClr val="tx2"/>
                </a:solidFill>
              </a:defRPr>
            </a:lvl6pPr>
            <a:lvl7pPr marL="0" indent="0" algn="l">
              <a:lnSpc>
                <a:spcPts val="900"/>
              </a:lnSpc>
              <a:buNone/>
              <a:defRPr sz="750">
                <a:solidFill>
                  <a:schemeClr val="tx2"/>
                </a:solidFill>
              </a:defRPr>
            </a:lvl7pPr>
            <a:lvl8pPr marL="0" indent="0" algn="l">
              <a:lnSpc>
                <a:spcPts val="900"/>
              </a:lnSpc>
              <a:buNone/>
              <a:defRPr sz="750">
                <a:solidFill>
                  <a:schemeClr val="tx2"/>
                </a:solidFill>
              </a:defRPr>
            </a:lvl8pPr>
            <a:lvl9pPr marL="0" indent="0" algn="l">
              <a:lnSpc>
                <a:spcPts val="900"/>
              </a:lnSpc>
              <a:buNone/>
              <a:defRPr sz="750">
                <a:solidFill>
                  <a:schemeClr val="tx2"/>
                </a:solidFill>
              </a:defRPr>
            </a:lvl9pPr>
          </a:lstStyle>
          <a:p>
            <a:pPr lvl="0"/>
            <a:r>
              <a:rPr lang="zh-CN" altLang="en-US" noProof="0"/>
              <a:t>单击此处编辑母版副标题样式</a:t>
            </a:r>
            <a:endParaRPr lang="en-US" noProof="0" dirty="0"/>
          </a:p>
        </p:txBody>
      </p:sp>
      <p:sp>
        <p:nvSpPr>
          <p:cNvPr id="14" name="Textplatzhalter 13"/>
          <p:cNvSpPr>
            <a:spLocks noGrp="1"/>
          </p:cNvSpPr>
          <p:nvPr>
            <p:ph type="body" sz="quarter" idx="14" hasCustomPrompt="1"/>
          </p:nvPr>
        </p:nvSpPr>
        <p:spPr bwMode="gray">
          <a:xfrm>
            <a:off x="486835" y="5949950"/>
            <a:ext cx="5513919" cy="234000"/>
          </a:xfrm>
        </p:spPr>
        <p:txBody>
          <a:bodyPr/>
          <a:lstStyle>
            <a:lvl1pPr marL="0" indent="0">
              <a:lnSpc>
                <a:spcPts val="900"/>
              </a:lnSpc>
              <a:buFont typeface="Arial" panose="020B0604020202020204" pitchFamily="34" charset="0"/>
              <a:buNone/>
              <a:defRPr sz="750">
                <a:solidFill>
                  <a:schemeClr val="tx2"/>
                </a:solidFill>
              </a:defRPr>
            </a:lvl1pPr>
            <a:lvl2pPr marL="0" indent="0">
              <a:lnSpc>
                <a:spcPts val="900"/>
              </a:lnSpc>
              <a:buNone/>
              <a:defRPr sz="750">
                <a:solidFill>
                  <a:schemeClr val="tx2"/>
                </a:solidFill>
              </a:defRPr>
            </a:lvl2pPr>
            <a:lvl3pPr marL="0" indent="0">
              <a:lnSpc>
                <a:spcPts val="900"/>
              </a:lnSpc>
              <a:buNone/>
              <a:defRPr sz="750">
                <a:solidFill>
                  <a:schemeClr val="tx2"/>
                </a:solidFill>
              </a:defRPr>
            </a:lvl3pPr>
            <a:lvl4pPr marL="0" indent="0">
              <a:lnSpc>
                <a:spcPts val="900"/>
              </a:lnSpc>
              <a:buNone/>
              <a:defRPr sz="750">
                <a:solidFill>
                  <a:schemeClr val="tx2"/>
                </a:solidFill>
              </a:defRPr>
            </a:lvl4pPr>
            <a:lvl5pPr marL="0" indent="0">
              <a:lnSpc>
                <a:spcPts val="900"/>
              </a:lnSpc>
              <a:buNone/>
              <a:defRPr sz="750">
                <a:solidFill>
                  <a:schemeClr val="tx2"/>
                </a:solidFill>
              </a:defRPr>
            </a:lvl5pPr>
            <a:lvl6pPr marL="0" indent="0">
              <a:lnSpc>
                <a:spcPts val="900"/>
              </a:lnSpc>
              <a:buNone/>
              <a:defRPr sz="750">
                <a:solidFill>
                  <a:schemeClr val="tx2"/>
                </a:solidFill>
              </a:defRPr>
            </a:lvl6pPr>
            <a:lvl7pPr marL="0" indent="0">
              <a:lnSpc>
                <a:spcPts val="900"/>
              </a:lnSpc>
              <a:buNone/>
              <a:defRPr sz="750">
                <a:solidFill>
                  <a:schemeClr val="tx2"/>
                </a:solidFill>
              </a:defRPr>
            </a:lvl7pPr>
            <a:lvl8pPr marL="0" indent="0">
              <a:lnSpc>
                <a:spcPts val="900"/>
              </a:lnSpc>
              <a:buNone/>
              <a:defRPr sz="750">
                <a:solidFill>
                  <a:schemeClr val="tx2"/>
                </a:solidFill>
              </a:defRPr>
            </a:lvl8pPr>
            <a:lvl9pPr marL="0" indent="0">
              <a:lnSpc>
                <a:spcPts val="900"/>
              </a:lnSpc>
              <a:buNone/>
              <a:defRPr sz="750">
                <a:solidFill>
                  <a:schemeClr val="tx2"/>
                </a:solidFill>
              </a:defRPr>
            </a:lvl9pPr>
          </a:lstStyle>
          <a:p>
            <a:pPr lvl="0"/>
            <a:r>
              <a:rPr lang="en-US" noProof="0" dirty="0"/>
              <a:t>Double tap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18"/>
          <p:cNvSpPr>
            <a:spLocks noGrp="1"/>
          </p:cNvSpPr>
          <p:nvPr>
            <p:ph type="body" sz="quarter" idx="16" hasCustomPrompt="1"/>
          </p:nvPr>
        </p:nvSpPr>
        <p:spPr bwMode="gray">
          <a:xfrm>
            <a:off x="6191251" y="1384300"/>
            <a:ext cx="5511800" cy="4565650"/>
          </a:xfrm>
        </p:spPr>
        <p:txBody>
          <a:bodyPr/>
          <a:lstStyle>
            <a:lvl1pPr>
              <a:defRPr/>
            </a:lvl1pPr>
          </a:lstStyle>
          <a:p>
            <a:pPr lvl="0"/>
            <a:r>
              <a:rPr lang="en-US" noProof="0" dirty="0"/>
              <a:t>Double tap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13"/>
          <p:cNvSpPr>
            <a:spLocks noGrp="1"/>
          </p:cNvSpPr>
          <p:nvPr>
            <p:ph type="body" sz="quarter" idx="17" hasCustomPrompt="1"/>
          </p:nvPr>
        </p:nvSpPr>
        <p:spPr bwMode="gray">
          <a:xfrm>
            <a:off x="6191252" y="5949950"/>
            <a:ext cx="5511801" cy="234000"/>
          </a:xfrm>
        </p:spPr>
        <p:txBody>
          <a:bodyPr/>
          <a:lstStyle>
            <a:lvl1pPr marL="0" indent="0">
              <a:lnSpc>
                <a:spcPts val="900"/>
              </a:lnSpc>
              <a:buFont typeface="Arial" panose="020B0604020202020204" pitchFamily="34" charset="0"/>
              <a:buNone/>
              <a:defRPr sz="750">
                <a:solidFill>
                  <a:schemeClr val="tx2"/>
                </a:solidFill>
              </a:defRPr>
            </a:lvl1pPr>
            <a:lvl2pPr marL="0" indent="0">
              <a:lnSpc>
                <a:spcPts val="900"/>
              </a:lnSpc>
              <a:buNone/>
              <a:defRPr sz="750">
                <a:solidFill>
                  <a:schemeClr val="tx2"/>
                </a:solidFill>
              </a:defRPr>
            </a:lvl2pPr>
            <a:lvl3pPr marL="0" indent="0">
              <a:lnSpc>
                <a:spcPts val="900"/>
              </a:lnSpc>
              <a:buNone/>
              <a:defRPr sz="750">
                <a:solidFill>
                  <a:schemeClr val="tx2"/>
                </a:solidFill>
              </a:defRPr>
            </a:lvl3pPr>
            <a:lvl4pPr marL="0" indent="0">
              <a:lnSpc>
                <a:spcPts val="900"/>
              </a:lnSpc>
              <a:buNone/>
              <a:defRPr sz="750">
                <a:solidFill>
                  <a:schemeClr val="tx2"/>
                </a:solidFill>
              </a:defRPr>
            </a:lvl4pPr>
            <a:lvl5pPr marL="0" indent="0">
              <a:lnSpc>
                <a:spcPts val="900"/>
              </a:lnSpc>
              <a:buNone/>
              <a:defRPr sz="750">
                <a:solidFill>
                  <a:schemeClr val="tx2"/>
                </a:solidFill>
              </a:defRPr>
            </a:lvl5pPr>
            <a:lvl6pPr marL="0" indent="0">
              <a:lnSpc>
                <a:spcPts val="900"/>
              </a:lnSpc>
              <a:buNone/>
              <a:defRPr sz="750">
                <a:solidFill>
                  <a:schemeClr val="tx2"/>
                </a:solidFill>
              </a:defRPr>
            </a:lvl6pPr>
            <a:lvl7pPr marL="0" indent="0">
              <a:lnSpc>
                <a:spcPts val="900"/>
              </a:lnSpc>
              <a:buNone/>
              <a:defRPr sz="750">
                <a:solidFill>
                  <a:schemeClr val="tx2"/>
                </a:solidFill>
              </a:defRPr>
            </a:lvl7pPr>
            <a:lvl8pPr marL="0" indent="0">
              <a:lnSpc>
                <a:spcPts val="900"/>
              </a:lnSpc>
              <a:buNone/>
              <a:defRPr sz="750">
                <a:solidFill>
                  <a:schemeClr val="tx2"/>
                </a:solidFill>
              </a:defRPr>
            </a:lvl8pPr>
            <a:lvl9pPr marL="0" indent="0">
              <a:lnSpc>
                <a:spcPts val="900"/>
              </a:lnSpc>
              <a:buNone/>
              <a:defRPr sz="750">
                <a:solidFill>
                  <a:schemeClr val="tx2"/>
                </a:solidFill>
              </a:defRPr>
            </a:lvl9pPr>
          </a:lstStyle>
          <a:p>
            <a:pPr lvl="0"/>
            <a:r>
              <a:rPr lang="en-US" noProof="0" dirty="0"/>
              <a:t>Double tap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xmlns="" val="3894054883"/>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ntent boxes, gray">
    <p:spTree>
      <p:nvGrpSpPr>
        <p:cNvPr id="1" name=""/>
        <p:cNvGrpSpPr/>
        <p:nvPr/>
      </p:nvGrpSpPr>
      <p:grpSpPr>
        <a:xfrm>
          <a:off x="0" y="0"/>
          <a:ext cx="0" cy="0"/>
          <a:chOff x="0" y="0"/>
          <a:chExt cx="0" cy="0"/>
        </a:xfrm>
      </p:grpSpPr>
      <p:sp>
        <p:nvSpPr>
          <p:cNvPr id="19" name="Textplatzhalter 18"/>
          <p:cNvSpPr>
            <a:spLocks noGrp="1"/>
          </p:cNvSpPr>
          <p:nvPr>
            <p:ph type="body" sz="quarter" idx="15" hasCustomPrompt="1"/>
          </p:nvPr>
        </p:nvSpPr>
        <p:spPr bwMode="gray">
          <a:xfrm>
            <a:off x="486836" y="1384300"/>
            <a:ext cx="5513917" cy="4565650"/>
          </a:xfrm>
          <a:solidFill>
            <a:srgbClr val="EBEBEB"/>
          </a:solidFill>
        </p:spPr>
        <p:txBody>
          <a:bodyPr lIns="72000" tIns="36000" rIns="72000" bIns="36000"/>
          <a:lstStyle>
            <a:lvl1pPr>
              <a:defRPr/>
            </a:lvl1pPr>
          </a:lstStyle>
          <a:p>
            <a:pPr lvl="0"/>
            <a:r>
              <a:rPr lang="en-US" noProof="0" dirty="0"/>
              <a:t>Double tap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1"/>
          <p:cNvSpPr>
            <a:spLocks noGrp="1"/>
          </p:cNvSpPr>
          <p:nvPr>
            <p:ph type="title"/>
          </p:nvPr>
        </p:nvSpPr>
        <p:spPr bwMode="gray"/>
        <p:txBody>
          <a:bodyPr/>
          <a:lstStyle>
            <a:lvl1pPr>
              <a:defRPr/>
            </a:lvl1pPr>
          </a:lstStyle>
          <a:p>
            <a:r>
              <a:rPr lang="zh-CN" altLang="en-US" noProof="0"/>
              <a:t>单击此处编辑母版标题样式</a:t>
            </a:r>
            <a:endParaRPr lang="en-US" noProof="0" dirty="0"/>
          </a:p>
        </p:txBody>
      </p:sp>
      <p:sp>
        <p:nvSpPr>
          <p:cNvPr id="4" name="Date Placeholder 3"/>
          <p:cNvSpPr>
            <a:spLocks noGrp="1"/>
          </p:cNvSpPr>
          <p:nvPr>
            <p:ph type="dt" sz="half" idx="10"/>
          </p:nvPr>
        </p:nvSpPr>
        <p:spPr bwMode="gray"/>
        <p:txBody>
          <a:bodyPr/>
          <a:lstStyle/>
          <a:p>
            <a:fld id="{523055E8-5840-4AF1-9474-E9220106D8EE}" type="datetime1">
              <a:rPr lang="en-US" noProof="0" smtClean="0"/>
              <a:pPr/>
              <a:t>11/2/2020</a:t>
            </a:fld>
            <a:endParaRPr lang="en-US" noProof="0" dirty="0"/>
          </a:p>
        </p:txBody>
      </p:sp>
      <p:sp>
        <p:nvSpPr>
          <p:cNvPr id="5" name="Footer Placeholder 4"/>
          <p:cNvSpPr>
            <a:spLocks noGrp="1"/>
          </p:cNvSpPr>
          <p:nvPr>
            <p:ph type="ftr" sz="quarter" idx="11"/>
          </p:nvPr>
        </p:nvSpPr>
        <p:spPr bwMode="gray"/>
        <p:txBody>
          <a:bodyPr/>
          <a:lstStyle/>
          <a:p>
            <a:endParaRPr lang="en-US" noProof="0" dirty="0"/>
          </a:p>
        </p:txBody>
      </p:sp>
      <p:sp>
        <p:nvSpPr>
          <p:cNvPr id="12" name="Subtitle 2"/>
          <p:cNvSpPr>
            <a:spLocks noGrp="1"/>
          </p:cNvSpPr>
          <p:nvPr>
            <p:ph type="subTitle" idx="13"/>
          </p:nvPr>
        </p:nvSpPr>
        <p:spPr bwMode="gray">
          <a:xfrm>
            <a:off x="487892" y="297827"/>
            <a:ext cx="8553600" cy="215751"/>
          </a:xfrm>
        </p:spPr>
        <p:txBody>
          <a:bodyPr/>
          <a:lstStyle>
            <a:lvl1pPr marL="0" indent="0" algn="l">
              <a:lnSpc>
                <a:spcPts val="900"/>
              </a:lnSpc>
              <a:buNone/>
              <a:defRPr sz="750" b="0">
                <a:solidFill>
                  <a:schemeClr val="tx2"/>
                </a:solidFill>
              </a:defRPr>
            </a:lvl1pPr>
            <a:lvl2pPr marL="0" indent="0" algn="l">
              <a:lnSpc>
                <a:spcPts val="900"/>
              </a:lnSpc>
              <a:buNone/>
              <a:defRPr sz="750">
                <a:solidFill>
                  <a:schemeClr val="tx2"/>
                </a:solidFill>
              </a:defRPr>
            </a:lvl2pPr>
            <a:lvl3pPr marL="0" indent="0" algn="l">
              <a:lnSpc>
                <a:spcPts val="900"/>
              </a:lnSpc>
              <a:buNone/>
              <a:defRPr sz="750">
                <a:solidFill>
                  <a:schemeClr val="tx2"/>
                </a:solidFill>
              </a:defRPr>
            </a:lvl3pPr>
            <a:lvl4pPr marL="0" indent="0" algn="l">
              <a:lnSpc>
                <a:spcPts val="900"/>
              </a:lnSpc>
              <a:buNone/>
              <a:defRPr sz="750">
                <a:solidFill>
                  <a:schemeClr val="tx2"/>
                </a:solidFill>
              </a:defRPr>
            </a:lvl4pPr>
            <a:lvl5pPr marL="0" indent="0" algn="l">
              <a:lnSpc>
                <a:spcPts val="900"/>
              </a:lnSpc>
              <a:buNone/>
              <a:defRPr sz="750">
                <a:solidFill>
                  <a:schemeClr val="tx2"/>
                </a:solidFill>
              </a:defRPr>
            </a:lvl5pPr>
            <a:lvl6pPr marL="0" indent="0" algn="l">
              <a:lnSpc>
                <a:spcPts val="900"/>
              </a:lnSpc>
              <a:buNone/>
              <a:defRPr sz="750">
                <a:solidFill>
                  <a:schemeClr val="tx2"/>
                </a:solidFill>
              </a:defRPr>
            </a:lvl6pPr>
            <a:lvl7pPr marL="0" indent="0" algn="l">
              <a:lnSpc>
                <a:spcPts val="900"/>
              </a:lnSpc>
              <a:buNone/>
              <a:defRPr sz="750">
                <a:solidFill>
                  <a:schemeClr val="tx2"/>
                </a:solidFill>
              </a:defRPr>
            </a:lvl7pPr>
            <a:lvl8pPr marL="0" indent="0" algn="l">
              <a:lnSpc>
                <a:spcPts val="900"/>
              </a:lnSpc>
              <a:buNone/>
              <a:defRPr sz="750">
                <a:solidFill>
                  <a:schemeClr val="tx2"/>
                </a:solidFill>
              </a:defRPr>
            </a:lvl8pPr>
            <a:lvl9pPr marL="0" indent="0" algn="l">
              <a:lnSpc>
                <a:spcPts val="900"/>
              </a:lnSpc>
              <a:buNone/>
              <a:defRPr sz="750">
                <a:solidFill>
                  <a:schemeClr val="tx2"/>
                </a:solidFill>
              </a:defRPr>
            </a:lvl9pPr>
          </a:lstStyle>
          <a:p>
            <a:pPr lvl="0"/>
            <a:r>
              <a:rPr lang="zh-CN" altLang="en-US" noProof="0"/>
              <a:t>单击此处编辑母版副标题样式</a:t>
            </a:r>
            <a:endParaRPr lang="en-US" noProof="0" dirty="0"/>
          </a:p>
        </p:txBody>
      </p:sp>
      <p:sp>
        <p:nvSpPr>
          <p:cNvPr id="14" name="Textplatzhalter 13"/>
          <p:cNvSpPr>
            <a:spLocks noGrp="1"/>
          </p:cNvSpPr>
          <p:nvPr>
            <p:ph type="body" sz="quarter" idx="14" hasCustomPrompt="1"/>
          </p:nvPr>
        </p:nvSpPr>
        <p:spPr bwMode="gray">
          <a:xfrm>
            <a:off x="486835" y="5949950"/>
            <a:ext cx="5513919" cy="234000"/>
          </a:xfrm>
        </p:spPr>
        <p:txBody>
          <a:bodyPr/>
          <a:lstStyle>
            <a:lvl1pPr marL="0" indent="0">
              <a:lnSpc>
                <a:spcPts val="900"/>
              </a:lnSpc>
              <a:buFont typeface="Arial" panose="020B0604020202020204" pitchFamily="34" charset="0"/>
              <a:buNone/>
              <a:defRPr sz="750">
                <a:solidFill>
                  <a:schemeClr val="tx2"/>
                </a:solidFill>
              </a:defRPr>
            </a:lvl1pPr>
            <a:lvl2pPr marL="0" indent="0">
              <a:lnSpc>
                <a:spcPts val="900"/>
              </a:lnSpc>
              <a:buNone/>
              <a:defRPr sz="750">
                <a:solidFill>
                  <a:schemeClr val="tx2"/>
                </a:solidFill>
              </a:defRPr>
            </a:lvl2pPr>
            <a:lvl3pPr marL="0" indent="0">
              <a:lnSpc>
                <a:spcPts val="900"/>
              </a:lnSpc>
              <a:buNone/>
              <a:defRPr sz="750">
                <a:solidFill>
                  <a:schemeClr val="tx2"/>
                </a:solidFill>
              </a:defRPr>
            </a:lvl3pPr>
            <a:lvl4pPr marL="0" indent="0">
              <a:lnSpc>
                <a:spcPts val="900"/>
              </a:lnSpc>
              <a:buNone/>
              <a:defRPr sz="750">
                <a:solidFill>
                  <a:schemeClr val="tx2"/>
                </a:solidFill>
              </a:defRPr>
            </a:lvl4pPr>
            <a:lvl5pPr marL="0" indent="0">
              <a:lnSpc>
                <a:spcPts val="900"/>
              </a:lnSpc>
              <a:buNone/>
              <a:defRPr sz="750">
                <a:solidFill>
                  <a:schemeClr val="tx2"/>
                </a:solidFill>
              </a:defRPr>
            </a:lvl5pPr>
            <a:lvl6pPr marL="0" indent="0">
              <a:lnSpc>
                <a:spcPts val="900"/>
              </a:lnSpc>
              <a:buNone/>
              <a:defRPr sz="750">
                <a:solidFill>
                  <a:schemeClr val="tx2"/>
                </a:solidFill>
              </a:defRPr>
            </a:lvl6pPr>
            <a:lvl7pPr marL="0" indent="0">
              <a:lnSpc>
                <a:spcPts val="900"/>
              </a:lnSpc>
              <a:buNone/>
              <a:defRPr sz="750">
                <a:solidFill>
                  <a:schemeClr val="tx2"/>
                </a:solidFill>
              </a:defRPr>
            </a:lvl7pPr>
            <a:lvl8pPr marL="0" indent="0">
              <a:lnSpc>
                <a:spcPts val="900"/>
              </a:lnSpc>
              <a:buNone/>
              <a:defRPr sz="750">
                <a:solidFill>
                  <a:schemeClr val="tx2"/>
                </a:solidFill>
              </a:defRPr>
            </a:lvl8pPr>
            <a:lvl9pPr marL="0" indent="0">
              <a:lnSpc>
                <a:spcPts val="900"/>
              </a:lnSpc>
              <a:buNone/>
              <a:defRPr sz="750">
                <a:solidFill>
                  <a:schemeClr val="tx2"/>
                </a:solidFill>
              </a:defRPr>
            </a:lvl9pPr>
          </a:lstStyle>
          <a:p>
            <a:pPr lvl="0"/>
            <a:r>
              <a:rPr lang="en-US" noProof="0" dirty="0"/>
              <a:t>Double tap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18"/>
          <p:cNvSpPr>
            <a:spLocks noGrp="1"/>
          </p:cNvSpPr>
          <p:nvPr>
            <p:ph type="body" sz="quarter" idx="16" hasCustomPrompt="1"/>
          </p:nvPr>
        </p:nvSpPr>
        <p:spPr bwMode="gray">
          <a:xfrm>
            <a:off x="6191251" y="1384300"/>
            <a:ext cx="5511800" cy="4565650"/>
          </a:xfrm>
          <a:solidFill>
            <a:srgbClr val="EBEBEB"/>
          </a:solidFill>
        </p:spPr>
        <p:txBody>
          <a:bodyPr lIns="72000" tIns="36000" rIns="72000" bIns="36000"/>
          <a:lstStyle>
            <a:lvl1pPr>
              <a:defRPr/>
            </a:lvl1pPr>
          </a:lstStyle>
          <a:p>
            <a:pPr lvl="0"/>
            <a:r>
              <a:rPr lang="en-US" noProof="0" dirty="0"/>
              <a:t>Double tap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13"/>
          <p:cNvSpPr>
            <a:spLocks noGrp="1"/>
          </p:cNvSpPr>
          <p:nvPr>
            <p:ph type="body" sz="quarter" idx="17" hasCustomPrompt="1"/>
          </p:nvPr>
        </p:nvSpPr>
        <p:spPr bwMode="gray">
          <a:xfrm>
            <a:off x="6191252" y="5949950"/>
            <a:ext cx="5511801" cy="234000"/>
          </a:xfrm>
        </p:spPr>
        <p:txBody>
          <a:bodyPr/>
          <a:lstStyle>
            <a:lvl1pPr marL="0" indent="0">
              <a:lnSpc>
                <a:spcPts val="900"/>
              </a:lnSpc>
              <a:buFont typeface="Arial" panose="020B0604020202020204" pitchFamily="34" charset="0"/>
              <a:buNone/>
              <a:defRPr sz="750">
                <a:solidFill>
                  <a:schemeClr val="tx2"/>
                </a:solidFill>
              </a:defRPr>
            </a:lvl1pPr>
            <a:lvl2pPr marL="0" indent="0">
              <a:lnSpc>
                <a:spcPts val="900"/>
              </a:lnSpc>
              <a:buNone/>
              <a:defRPr sz="750">
                <a:solidFill>
                  <a:schemeClr val="tx2"/>
                </a:solidFill>
              </a:defRPr>
            </a:lvl2pPr>
            <a:lvl3pPr marL="0" indent="0">
              <a:lnSpc>
                <a:spcPts val="900"/>
              </a:lnSpc>
              <a:buNone/>
              <a:defRPr sz="750">
                <a:solidFill>
                  <a:schemeClr val="tx2"/>
                </a:solidFill>
              </a:defRPr>
            </a:lvl3pPr>
            <a:lvl4pPr marL="0" indent="0">
              <a:lnSpc>
                <a:spcPts val="900"/>
              </a:lnSpc>
              <a:buNone/>
              <a:defRPr sz="750">
                <a:solidFill>
                  <a:schemeClr val="tx2"/>
                </a:solidFill>
              </a:defRPr>
            </a:lvl4pPr>
            <a:lvl5pPr marL="0" indent="0">
              <a:lnSpc>
                <a:spcPts val="900"/>
              </a:lnSpc>
              <a:buNone/>
              <a:defRPr sz="750">
                <a:solidFill>
                  <a:schemeClr val="tx2"/>
                </a:solidFill>
              </a:defRPr>
            </a:lvl5pPr>
            <a:lvl6pPr marL="0" indent="0">
              <a:lnSpc>
                <a:spcPts val="900"/>
              </a:lnSpc>
              <a:buNone/>
              <a:defRPr sz="750">
                <a:solidFill>
                  <a:schemeClr val="tx2"/>
                </a:solidFill>
              </a:defRPr>
            </a:lvl6pPr>
            <a:lvl7pPr marL="0" indent="0">
              <a:lnSpc>
                <a:spcPts val="900"/>
              </a:lnSpc>
              <a:buNone/>
              <a:defRPr sz="750">
                <a:solidFill>
                  <a:schemeClr val="tx2"/>
                </a:solidFill>
              </a:defRPr>
            </a:lvl7pPr>
            <a:lvl8pPr marL="0" indent="0">
              <a:lnSpc>
                <a:spcPts val="900"/>
              </a:lnSpc>
              <a:buNone/>
              <a:defRPr sz="750">
                <a:solidFill>
                  <a:schemeClr val="tx2"/>
                </a:solidFill>
              </a:defRPr>
            </a:lvl8pPr>
            <a:lvl9pPr marL="0" indent="0">
              <a:lnSpc>
                <a:spcPts val="900"/>
              </a:lnSpc>
              <a:buNone/>
              <a:defRPr sz="750">
                <a:solidFill>
                  <a:schemeClr val="tx2"/>
                </a:solidFill>
              </a:defRPr>
            </a:lvl9pPr>
          </a:lstStyle>
          <a:p>
            <a:pPr lvl="0"/>
            <a:r>
              <a:rPr lang="en-US" noProof="0" dirty="0"/>
              <a:t>Double tap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xmlns="" val="1657065652"/>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hree content boxes, gray">
    <p:spTree>
      <p:nvGrpSpPr>
        <p:cNvPr id="1" name=""/>
        <p:cNvGrpSpPr/>
        <p:nvPr/>
      </p:nvGrpSpPr>
      <p:grpSpPr>
        <a:xfrm>
          <a:off x="0" y="0"/>
          <a:ext cx="0" cy="0"/>
          <a:chOff x="0" y="0"/>
          <a:chExt cx="0" cy="0"/>
        </a:xfrm>
      </p:grpSpPr>
      <p:sp>
        <p:nvSpPr>
          <p:cNvPr id="19" name="Textplatzhalter 18"/>
          <p:cNvSpPr>
            <a:spLocks noGrp="1"/>
          </p:cNvSpPr>
          <p:nvPr>
            <p:ph type="body" sz="quarter" idx="15" hasCustomPrompt="1"/>
          </p:nvPr>
        </p:nvSpPr>
        <p:spPr bwMode="gray">
          <a:xfrm>
            <a:off x="486835" y="1384300"/>
            <a:ext cx="3613149" cy="4565650"/>
          </a:xfrm>
          <a:solidFill>
            <a:srgbClr val="EBEBEB"/>
          </a:solidFill>
        </p:spPr>
        <p:txBody>
          <a:bodyPr lIns="72000" tIns="36000" rIns="72000" bIns="36000"/>
          <a:lstStyle>
            <a:lvl1pPr>
              <a:defRPr/>
            </a:lvl1pPr>
          </a:lstStyle>
          <a:p>
            <a:pPr lvl="0"/>
            <a:r>
              <a:rPr lang="en-US" noProof="0" dirty="0"/>
              <a:t>Double tap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1"/>
          <p:cNvSpPr>
            <a:spLocks noGrp="1"/>
          </p:cNvSpPr>
          <p:nvPr>
            <p:ph type="title"/>
          </p:nvPr>
        </p:nvSpPr>
        <p:spPr bwMode="gray"/>
        <p:txBody>
          <a:bodyPr/>
          <a:lstStyle>
            <a:lvl1pPr>
              <a:defRPr/>
            </a:lvl1pPr>
          </a:lstStyle>
          <a:p>
            <a:r>
              <a:rPr lang="zh-CN" altLang="en-US" noProof="0"/>
              <a:t>单击此处编辑母版标题样式</a:t>
            </a:r>
            <a:endParaRPr lang="en-US" noProof="0" dirty="0"/>
          </a:p>
        </p:txBody>
      </p:sp>
      <p:sp>
        <p:nvSpPr>
          <p:cNvPr id="4" name="Date Placeholder 3"/>
          <p:cNvSpPr>
            <a:spLocks noGrp="1"/>
          </p:cNvSpPr>
          <p:nvPr>
            <p:ph type="dt" sz="half" idx="10"/>
          </p:nvPr>
        </p:nvSpPr>
        <p:spPr bwMode="gray"/>
        <p:txBody>
          <a:bodyPr/>
          <a:lstStyle/>
          <a:p>
            <a:fld id="{7539F550-8E10-4753-B537-45933D23A2DA}" type="datetime1">
              <a:rPr lang="en-US" noProof="0" smtClean="0"/>
              <a:pPr/>
              <a:t>11/2/2020</a:t>
            </a:fld>
            <a:endParaRPr lang="en-US" noProof="0" dirty="0"/>
          </a:p>
        </p:txBody>
      </p:sp>
      <p:sp>
        <p:nvSpPr>
          <p:cNvPr id="5" name="Footer Placeholder 4"/>
          <p:cNvSpPr>
            <a:spLocks noGrp="1"/>
          </p:cNvSpPr>
          <p:nvPr>
            <p:ph type="ftr" sz="quarter" idx="11"/>
          </p:nvPr>
        </p:nvSpPr>
        <p:spPr bwMode="gray"/>
        <p:txBody>
          <a:bodyPr/>
          <a:lstStyle/>
          <a:p>
            <a:endParaRPr lang="en-US" noProof="0" dirty="0"/>
          </a:p>
        </p:txBody>
      </p:sp>
      <p:sp>
        <p:nvSpPr>
          <p:cNvPr id="12" name="Subtitle 2"/>
          <p:cNvSpPr>
            <a:spLocks noGrp="1"/>
          </p:cNvSpPr>
          <p:nvPr>
            <p:ph type="subTitle" idx="13"/>
          </p:nvPr>
        </p:nvSpPr>
        <p:spPr bwMode="gray">
          <a:xfrm>
            <a:off x="487892" y="297827"/>
            <a:ext cx="8553600" cy="215751"/>
          </a:xfrm>
        </p:spPr>
        <p:txBody>
          <a:bodyPr/>
          <a:lstStyle>
            <a:lvl1pPr marL="0" indent="0" algn="l">
              <a:lnSpc>
                <a:spcPts val="900"/>
              </a:lnSpc>
              <a:buNone/>
              <a:defRPr sz="750" b="0">
                <a:solidFill>
                  <a:schemeClr val="tx2"/>
                </a:solidFill>
              </a:defRPr>
            </a:lvl1pPr>
            <a:lvl2pPr marL="0" indent="0" algn="l">
              <a:lnSpc>
                <a:spcPts val="900"/>
              </a:lnSpc>
              <a:buNone/>
              <a:defRPr sz="750">
                <a:solidFill>
                  <a:schemeClr val="tx2"/>
                </a:solidFill>
              </a:defRPr>
            </a:lvl2pPr>
            <a:lvl3pPr marL="0" indent="0" algn="l">
              <a:lnSpc>
                <a:spcPts val="900"/>
              </a:lnSpc>
              <a:buNone/>
              <a:defRPr sz="750">
                <a:solidFill>
                  <a:schemeClr val="tx2"/>
                </a:solidFill>
              </a:defRPr>
            </a:lvl3pPr>
            <a:lvl4pPr marL="0" indent="0" algn="l">
              <a:lnSpc>
                <a:spcPts val="900"/>
              </a:lnSpc>
              <a:buNone/>
              <a:defRPr sz="750">
                <a:solidFill>
                  <a:schemeClr val="tx2"/>
                </a:solidFill>
              </a:defRPr>
            </a:lvl4pPr>
            <a:lvl5pPr marL="0" indent="0" algn="l">
              <a:lnSpc>
                <a:spcPts val="900"/>
              </a:lnSpc>
              <a:buNone/>
              <a:defRPr sz="750">
                <a:solidFill>
                  <a:schemeClr val="tx2"/>
                </a:solidFill>
              </a:defRPr>
            </a:lvl5pPr>
            <a:lvl6pPr marL="0" indent="0" algn="l">
              <a:lnSpc>
                <a:spcPts val="900"/>
              </a:lnSpc>
              <a:buNone/>
              <a:defRPr sz="750">
                <a:solidFill>
                  <a:schemeClr val="tx2"/>
                </a:solidFill>
              </a:defRPr>
            </a:lvl6pPr>
            <a:lvl7pPr marL="0" indent="0" algn="l">
              <a:lnSpc>
                <a:spcPts val="900"/>
              </a:lnSpc>
              <a:buNone/>
              <a:defRPr sz="750">
                <a:solidFill>
                  <a:schemeClr val="tx2"/>
                </a:solidFill>
              </a:defRPr>
            </a:lvl7pPr>
            <a:lvl8pPr marL="0" indent="0" algn="l">
              <a:lnSpc>
                <a:spcPts val="900"/>
              </a:lnSpc>
              <a:buNone/>
              <a:defRPr sz="750">
                <a:solidFill>
                  <a:schemeClr val="tx2"/>
                </a:solidFill>
              </a:defRPr>
            </a:lvl8pPr>
            <a:lvl9pPr marL="0" indent="0" algn="l">
              <a:lnSpc>
                <a:spcPts val="900"/>
              </a:lnSpc>
              <a:buNone/>
              <a:defRPr sz="750">
                <a:solidFill>
                  <a:schemeClr val="tx2"/>
                </a:solidFill>
              </a:defRPr>
            </a:lvl9pPr>
          </a:lstStyle>
          <a:p>
            <a:pPr lvl="0"/>
            <a:r>
              <a:rPr lang="zh-CN" altLang="en-US" noProof="0"/>
              <a:t>单击此处编辑母版副标题样式</a:t>
            </a:r>
            <a:endParaRPr lang="en-US" noProof="0" dirty="0"/>
          </a:p>
        </p:txBody>
      </p:sp>
      <p:sp>
        <p:nvSpPr>
          <p:cNvPr id="14" name="Textplatzhalter 13"/>
          <p:cNvSpPr>
            <a:spLocks noGrp="1"/>
          </p:cNvSpPr>
          <p:nvPr>
            <p:ph type="body" sz="quarter" idx="14" hasCustomPrompt="1"/>
          </p:nvPr>
        </p:nvSpPr>
        <p:spPr bwMode="gray">
          <a:xfrm>
            <a:off x="486835" y="5949950"/>
            <a:ext cx="3613151" cy="234000"/>
          </a:xfrm>
        </p:spPr>
        <p:txBody>
          <a:bodyPr/>
          <a:lstStyle>
            <a:lvl1pPr marL="0" indent="0">
              <a:lnSpc>
                <a:spcPts val="900"/>
              </a:lnSpc>
              <a:buFont typeface="Arial" panose="020B0604020202020204" pitchFamily="34" charset="0"/>
              <a:buNone/>
              <a:defRPr sz="750">
                <a:solidFill>
                  <a:schemeClr val="tx2"/>
                </a:solidFill>
              </a:defRPr>
            </a:lvl1pPr>
            <a:lvl2pPr marL="0" indent="0">
              <a:lnSpc>
                <a:spcPts val="900"/>
              </a:lnSpc>
              <a:buNone/>
              <a:defRPr sz="750">
                <a:solidFill>
                  <a:schemeClr val="tx2"/>
                </a:solidFill>
              </a:defRPr>
            </a:lvl2pPr>
            <a:lvl3pPr marL="0" indent="0">
              <a:lnSpc>
                <a:spcPts val="900"/>
              </a:lnSpc>
              <a:buNone/>
              <a:defRPr sz="750">
                <a:solidFill>
                  <a:schemeClr val="tx2"/>
                </a:solidFill>
              </a:defRPr>
            </a:lvl3pPr>
            <a:lvl4pPr marL="0" indent="0">
              <a:lnSpc>
                <a:spcPts val="900"/>
              </a:lnSpc>
              <a:buNone/>
              <a:defRPr sz="750">
                <a:solidFill>
                  <a:schemeClr val="tx2"/>
                </a:solidFill>
              </a:defRPr>
            </a:lvl4pPr>
            <a:lvl5pPr marL="0" indent="0">
              <a:lnSpc>
                <a:spcPts val="900"/>
              </a:lnSpc>
              <a:buNone/>
              <a:defRPr sz="750">
                <a:solidFill>
                  <a:schemeClr val="tx2"/>
                </a:solidFill>
              </a:defRPr>
            </a:lvl5pPr>
            <a:lvl6pPr marL="0" indent="0">
              <a:lnSpc>
                <a:spcPts val="900"/>
              </a:lnSpc>
              <a:buNone/>
              <a:defRPr sz="750">
                <a:solidFill>
                  <a:schemeClr val="tx2"/>
                </a:solidFill>
              </a:defRPr>
            </a:lvl6pPr>
            <a:lvl7pPr marL="0" indent="0">
              <a:lnSpc>
                <a:spcPts val="900"/>
              </a:lnSpc>
              <a:buNone/>
              <a:defRPr sz="750">
                <a:solidFill>
                  <a:schemeClr val="tx2"/>
                </a:solidFill>
              </a:defRPr>
            </a:lvl7pPr>
            <a:lvl8pPr marL="0" indent="0">
              <a:lnSpc>
                <a:spcPts val="900"/>
              </a:lnSpc>
              <a:buNone/>
              <a:defRPr sz="750">
                <a:solidFill>
                  <a:schemeClr val="tx2"/>
                </a:solidFill>
              </a:defRPr>
            </a:lvl8pPr>
            <a:lvl9pPr marL="0" indent="0">
              <a:lnSpc>
                <a:spcPts val="900"/>
              </a:lnSpc>
              <a:buNone/>
              <a:defRPr sz="750">
                <a:solidFill>
                  <a:schemeClr val="tx2"/>
                </a:solidFill>
              </a:defRPr>
            </a:lvl9pPr>
          </a:lstStyle>
          <a:p>
            <a:pPr lvl="0"/>
            <a:r>
              <a:rPr lang="en-US" noProof="0" dirty="0"/>
              <a:t>Double tap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18"/>
          <p:cNvSpPr>
            <a:spLocks noGrp="1"/>
          </p:cNvSpPr>
          <p:nvPr>
            <p:ph type="body" sz="quarter" idx="16" hasCustomPrompt="1"/>
          </p:nvPr>
        </p:nvSpPr>
        <p:spPr bwMode="gray">
          <a:xfrm>
            <a:off x="4290486" y="1384300"/>
            <a:ext cx="3611761" cy="4565650"/>
          </a:xfrm>
          <a:solidFill>
            <a:srgbClr val="EBEBEB"/>
          </a:solidFill>
        </p:spPr>
        <p:txBody>
          <a:bodyPr lIns="72000" tIns="36000" rIns="72000" bIns="36000"/>
          <a:lstStyle>
            <a:lvl1pPr>
              <a:defRPr/>
            </a:lvl1pPr>
          </a:lstStyle>
          <a:p>
            <a:pPr lvl="0"/>
            <a:r>
              <a:rPr lang="en-US" noProof="0" dirty="0"/>
              <a:t>Double tap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13"/>
          <p:cNvSpPr>
            <a:spLocks noGrp="1"/>
          </p:cNvSpPr>
          <p:nvPr>
            <p:ph type="body" sz="quarter" idx="17" hasCustomPrompt="1"/>
          </p:nvPr>
        </p:nvSpPr>
        <p:spPr bwMode="gray">
          <a:xfrm>
            <a:off x="4290486" y="5949950"/>
            <a:ext cx="3611761" cy="234000"/>
          </a:xfrm>
        </p:spPr>
        <p:txBody>
          <a:bodyPr/>
          <a:lstStyle>
            <a:lvl1pPr marL="0" indent="0">
              <a:lnSpc>
                <a:spcPts val="900"/>
              </a:lnSpc>
              <a:buFont typeface="Arial" panose="020B0604020202020204" pitchFamily="34" charset="0"/>
              <a:buNone/>
              <a:defRPr sz="750">
                <a:solidFill>
                  <a:schemeClr val="tx2"/>
                </a:solidFill>
              </a:defRPr>
            </a:lvl1pPr>
            <a:lvl2pPr marL="0" indent="0">
              <a:lnSpc>
                <a:spcPts val="900"/>
              </a:lnSpc>
              <a:buNone/>
              <a:defRPr sz="750">
                <a:solidFill>
                  <a:schemeClr val="tx2"/>
                </a:solidFill>
              </a:defRPr>
            </a:lvl2pPr>
            <a:lvl3pPr marL="0" indent="0">
              <a:lnSpc>
                <a:spcPts val="900"/>
              </a:lnSpc>
              <a:buNone/>
              <a:defRPr sz="750">
                <a:solidFill>
                  <a:schemeClr val="tx2"/>
                </a:solidFill>
              </a:defRPr>
            </a:lvl3pPr>
            <a:lvl4pPr marL="0" indent="0">
              <a:lnSpc>
                <a:spcPts val="900"/>
              </a:lnSpc>
              <a:buNone/>
              <a:defRPr sz="750">
                <a:solidFill>
                  <a:schemeClr val="tx2"/>
                </a:solidFill>
              </a:defRPr>
            </a:lvl4pPr>
            <a:lvl5pPr marL="0" indent="0">
              <a:lnSpc>
                <a:spcPts val="900"/>
              </a:lnSpc>
              <a:buNone/>
              <a:defRPr sz="750">
                <a:solidFill>
                  <a:schemeClr val="tx2"/>
                </a:solidFill>
              </a:defRPr>
            </a:lvl5pPr>
            <a:lvl6pPr marL="0" indent="0">
              <a:lnSpc>
                <a:spcPts val="900"/>
              </a:lnSpc>
              <a:buNone/>
              <a:defRPr sz="750">
                <a:solidFill>
                  <a:schemeClr val="tx2"/>
                </a:solidFill>
              </a:defRPr>
            </a:lvl6pPr>
            <a:lvl7pPr marL="0" indent="0">
              <a:lnSpc>
                <a:spcPts val="900"/>
              </a:lnSpc>
              <a:buNone/>
              <a:defRPr sz="750">
                <a:solidFill>
                  <a:schemeClr val="tx2"/>
                </a:solidFill>
              </a:defRPr>
            </a:lvl7pPr>
            <a:lvl8pPr marL="0" indent="0">
              <a:lnSpc>
                <a:spcPts val="900"/>
              </a:lnSpc>
              <a:buNone/>
              <a:defRPr sz="750">
                <a:solidFill>
                  <a:schemeClr val="tx2"/>
                </a:solidFill>
              </a:defRPr>
            </a:lvl8pPr>
            <a:lvl9pPr marL="0" indent="0">
              <a:lnSpc>
                <a:spcPts val="900"/>
              </a:lnSpc>
              <a:buNone/>
              <a:defRPr sz="750">
                <a:solidFill>
                  <a:schemeClr val="tx2"/>
                </a:solidFill>
              </a:defRPr>
            </a:lvl9pPr>
          </a:lstStyle>
          <a:p>
            <a:pPr lvl="0"/>
            <a:r>
              <a:rPr lang="en-US" noProof="0" dirty="0"/>
              <a:t>Double tap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platzhalter 18"/>
          <p:cNvSpPr>
            <a:spLocks noGrp="1"/>
          </p:cNvSpPr>
          <p:nvPr>
            <p:ph type="body" sz="quarter" idx="18" hasCustomPrompt="1"/>
          </p:nvPr>
        </p:nvSpPr>
        <p:spPr bwMode="gray">
          <a:xfrm>
            <a:off x="8091292" y="1384300"/>
            <a:ext cx="3611761" cy="4565650"/>
          </a:xfrm>
          <a:solidFill>
            <a:srgbClr val="EBEBEB"/>
          </a:solidFill>
        </p:spPr>
        <p:txBody>
          <a:bodyPr lIns="72000" tIns="36000" rIns="72000" bIns="36000"/>
          <a:lstStyle>
            <a:lvl1pPr>
              <a:defRPr/>
            </a:lvl1pPr>
          </a:lstStyle>
          <a:p>
            <a:pPr lvl="0"/>
            <a:r>
              <a:rPr lang="en-US" noProof="0" dirty="0"/>
              <a:t>Double tap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13"/>
          <p:cNvSpPr>
            <a:spLocks noGrp="1"/>
          </p:cNvSpPr>
          <p:nvPr>
            <p:ph type="body" sz="quarter" idx="19" hasCustomPrompt="1"/>
          </p:nvPr>
        </p:nvSpPr>
        <p:spPr bwMode="gray">
          <a:xfrm>
            <a:off x="8091292" y="5949950"/>
            <a:ext cx="3611761" cy="234000"/>
          </a:xfrm>
        </p:spPr>
        <p:txBody>
          <a:bodyPr/>
          <a:lstStyle>
            <a:lvl1pPr marL="0" indent="0">
              <a:lnSpc>
                <a:spcPts val="900"/>
              </a:lnSpc>
              <a:buFont typeface="Arial" panose="020B0604020202020204" pitchFamily="34" charset="0"/>
              <a:buNone/>
              <a:defRPr sz="750">
                <a:solidFill>
                  <a:schemeClr val="tx2"/>
                </a:solidFill>
              </a:defRPr>
            </a:lvl1pPr>
            <a:lvl2pPr marL="0" indent="0">
              <a:lnSpc>
                <a:spcPts val="900"/>
              </a:lnSpc>
              <a:buNone/>
              <a:defRPr sz="750">
                <a:solidFill>
                  <a:schemeClr val="tx2"/>
                </a:solidFill>
              </a:defRPr>
            </a:lvl2pPr>
            <a:lvl3pPr marL="0" indent="0">
              <a:lnSpc>
                <a:spcPts val="900"/>
              </a:lnSpc>
              <a:buNone/>
              <a:defRPr sz="750">
                <a:solidFill>
                  <a:schemeClr val="tx2"/>
                </a:solidFill>
              </a:defRPr>
            </a:lvl3pPr>
            <a:lvl4pPr marL="0" indent="0">
              <a:lnSpc>
                <a:spcPts val="900"/>
              </a:lnSpc>
              <a:buNone/>
              <a:defRPr sz="750">
                <a:solidFill>
                  <a:schemeClr val="tx2"/>
                </a:solidFill>
              </a:defRPr>
            </a:lvl4pPr>
            <a:lvl5pPr marL="0" indent="0">
              <a:lnSpc>
                <a:spcPts val="900"/>
              </a:lnSpc>
              <a:buNone/>
              <a:defRPr sz="750">
                <a:solidFill>
                  <a:schemeClr val="tx2"/>
                </a:solidFill>
              </a:defRPr>
            </a:lvl5pPr>
            <a:lvl6pPr marL="0" indent="0">
              <a:lnSpc>
                <a:spcPts val="900"/>
              </a:lnSpc>
              <a:buNone/>
              <a:defRPr sz="750">
                <a:solidFill>
                  <a:schemeClr val="tx2"/>
                </a:solidFill>
              </a:defRPr>
            </a:lvl6pPr>
            <a:lvl7pPr marL="0" indent="0">
              <a:lnSpc>
                <a:spcPts val="900"/>
              </a:lnSpc>
              <a:buNone/>
              <a:defRPr sz="750">
                <a:solidFill>
                  <a:schemeClr val="tx2"/>
                </a:solidFill>
              </a:defRPr>
            </a:lvl7pPr>
            <a:lvl8pPr marL="0" indent="0">
              <a:lnSpc>
                <a:spcPts val="900"/>
              </a:lnSpc>
              <a:buNone/>
              <a:defRPr sz="750">
                <a:solidFill>
                  <a:schemeClr val="tx2"/>
                </a:solidFill>
              </a:defRPr>
            </a:lvl8pPr>
            <a:lvl9pPr marL="0" indent="0">
              <a:lnSpc>
                <a:spcPts val="900"/>
              </a:lnSpc>
              <a:buNone/>
              <a:defRPr sz="750">
                <a:solidFill>
                  <a:schemeClr val="tx2"/>
                </a:solidFill>
              </a:defRPr>
            </a:lvl9pPr>
          </a:lstStyle>
          <a:p>
            <a:pPr lvl="0"/>
            <a:r>
              <a:rPr lang="en-US" noProof="0" dirty="0"/>
              <a:t>Double tap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xmlns="" val="4143360677"/>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 boxes with header">
    <p:spTree>
      <p:nvGrpSpPr>
        <p:cNvPr id="1" name=""/>
        <p:cNvGrpSpPr/>
        <p:nvPr/>
      </p:nvGrpSpPr>
      <p:grpSpPr>
        <a:xfrm>
          <a:off x="0" y="0"/>
          <a:ext cx="0" cy="0"/>
          <a:chOff x="0" y="0"/>
          <a:chExt cx="0" cy="0"/>
        </a:xfrm>
      </p:grpSpPr>
      <p:sp>
        <p:nvSpPr>
          <p:cNvPr id="19" name="Textplatzhalter 18"/>
          <p:cNvSpPr>
            <a:spLocks noGrp="1"/>
          </p:cNvSpPr>
          <p:nvPr>
            <p:ph type="body" sz="quarter" idx="15" hasCustomPrompt="1"/>
          </p:nvPr>
        </p:nvSpPr>
        <p:spPr bwMode="gray">
          <a:xfrm>
            <a:off x="486836" y="2014538"/>
            <a:ext cx="5513917" cy="3935412"/>
          </a:xfrm>
        </p:spPr>
        <p:txBody>
          <a:bodyPr/>
          <a:lstStyle>
            <a:lvl1pPr>
              <a:defRPr/>
            </a:lvl1pPr>
          </a:lstStyle>
          <a:p>
            <a:pPr lvl="0"/>
            <a:r>
              <a:rPr lang="en-US" noProof="0" dirty="0"/>
              <a:t>Double tap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1"/>
          <p:cNvSpPr>
            <a:spLocks noGrp="1"/>
          </p:cNvSpPr>
          <p:nvPr>
            <p:ph type="title"/>
          </p:nvPr>
        </p:nvSpPr>
        <p:spPr bwMode="gray"/>
        <p:txBody>
          <a:bodyPr/>
          <a:lstStyle>
            <a:lvl1pPr>
              <a:defRPr/>
            </a:lvl1pPr>
          </a:lstStyle>
          <a:p>
            <a:r>
              <a:rPr lang="zh-CN" altLang="en-US" noProof="0"/>
              <a:t>单击此处编辑母版标题样式</a:t>
            </a:r>
            <a:endParaRPr lang="en-US" noProof="0" dirty="0"/>
          </a:p>
        </p:txBody>
      </p:sp>
      <p:sp>
        <p:nvSpPr>
          <p:cNvPr id="4" name="Date Placeholder 3"/>
          <p:cNvSpPr>
            <a:spLocks noGrp="1"/>
          </p:cNvSpPr>
          <p:nvPr>
            <p:ph type="dt" sz="half" idx="10"/>
          </p:nvPr>
        </p:nvSpPr>
        <p:spPr bwMode="gray"/>
        <p:txBody>
          <a:bodyPr/>
          <a:lstStyle/>
          <a:p>
            <a:fld id="{D4296E67-59D5-4B02-AA74-3D3E9FCDC4BD}" type="datetime1">
              <a:rPr lang="en-US" noProof="0" smtClean="0"/>
              <a:pPr/>
              <a:t>11/2/2020</a:t>
            </a:fld>
            <a:endParaRPr lang="en-US" noProof="0" dirty="0"/>
          </a:p>
        </p:txBody>
      </p:sp>
      <p:sp>
        <p:nvSpPr>
          <p:cNvPr id="5" name="Footer Placeholder 4"/>
          <p:cNvSpPr>
            <a:spLocks noGrp="1"/>
          </p:cNvSpPr>
          <p:nvPr>
            <p:ph type="ftr" sz="quarter" idx="11"/>
          </p:nvPr>
        </p:nvSpPr>
        <p:spPr bwMode="gray"/>
        <p:txBody>
          <a:bodyPr/>
          <a:lstStyle/>
          <a:p>
            <a:endParaRPr lang="en-US" noProof="0" dirty="0"/>
          </a:p>
        </p:txBody>
      </p:sp>
      <p:sp>
        <p:nvSpPr>
          <p:cNvPr id="12" name="Subtitle 2"/>
          <p:cNvSpPr>
            <a:spLocks noGrp="1"/>
          </p:cNvSpPr>
          <p:nvPr>
            <p:ph type="subTitle" idx="13"/>
          </p:nvPr>
        </p:nvSpPr>
        <p:spPr bwMode="gray">
          <a:xfrm>
            <a:off x="487892" y="297827"/>
            <a:ext cx="8553600" cy="215751"/>
          </a:xfrm>
        </p:spPr>
        <p:txBody>
          <a:bodyPr/>
          <a:lstStyle>
            <a:lvl1pPr marL="0" indent="0" algn="l">
              <a:lnSpc>
                <a:spcPts val="900"/>
              </a:lnSpc>
              <a:buNone/>
              <a:defRPr sz="750" b="0">
                <a:solidFill>
                  <a:schemeClr val="tx2"/>
                </a:solidFill>
              </a:defRPr>
            </a:lvl1pPr>
            <a:lvl2pPr marL="0" indent="0" algn="l">
              <a:lnSpc>
                <a:spcPts val="900"/>
              </a:lnSpc>
              <a:buNone/>
              <a:defRPr sz="750">
                <a:solidFill>
                  <a:schemeClr val="tx2"/>
                </a:solidFill>
              </a:defRPr>
            </a:lvl2pPr>
            <a:lvl3pPr marL="0" indent="0" algn="l">
              <a:lnSpc>
                <a:spcPts val="900"/>
              </a:lnSpc>
              <a:buNone/>
              <a:defRPr sz="750">
                <a:solidFill>
                  <a:schemeClr val="tx2"/>
                </a:solidFill>
              </a:defRPr>
            </a:lvl3pPr>
            <a:lvl4pPr marL="0" indent="0" algn="l">
              <a:lnSpc>
                <a:spcPts val="900"/>
              </a:lnSpc>
              <a:buNone/>
              <a:defRPr sz="750">
                <a:solidFill>
                  <a:schemeClr val="tx2"/>
                </a:solidFill>
              </a:defRPr>
            </a:lvl4pPr>
            <a:lvl5pPr marL="0" indent="0" algn="l">
              <a:lnSpc>
                <a:spcPts val="900"/>
              </a:lnSpc>
              <a:buNone/>
              <a:defRPr sz="750">
                <a:solidFill>
                  <a:schemeClr val="tx2"/>
                </a:solidFill>
              </a:defRPr>
            </a:lvl5pPr>
            <a:lvl6pPr marL="0" indent="0" algn="l">
              <a:lnSpc>
                <a:spcPts val="900"/>
              </a:lnSpc>
              <a:buNone/>
              <a:defRPr sz="750">
                <a:solidFill>
                  <a:schemeClr val="tx2"/>
                </a:solidFill>
              </a:defRPr>
            </a:lvl6pPr>
            <a:lvl7pPr marL="0" indent="0" algn="l">
              <a:lnSpc>
                <a:spcPts val="900"/>
              </a:lnSpc>
              <a:buNone/>
              <a:defRPr sz="750">
                <a:solidFill>
                  <a:schemeClr val="tx2"/>
                </a:solidFill>
              </a:defRPr>
            </a:lvl7pPr>
            <a:lvl8pPr marL="0" indent="0" algn="l">
              <a:lnSpc>
                <a:spcPts val="900"/>
              </a:lnSpc>
              <a:buNone/>
              <a:defRPr sz="750">
                <a:solidFill>
                  <a:schemeClr val="tx2"/>
                </a:solidFill>
              </a:defRPr>
            </a:lvl8pPr>
            <a:lvl9pPr marL="0" indent="0" algn="l">
              <a:lnSpc>
                <a:spcPts val="900"/>
              </a:lnSpc>
              <a:buNone/>
              <a:defRPr sz="750">
                <a:solidFill>
                  <a:schemeClr val="tx2"/>
                </a:solidFill>
              </a:defRPr>
            </a:lvl9pPr>
          </a:lstStyle>
          <a:p>
            <a:pPr lvl="0"/>
            <a:r>
              <a:rPr lang="zh-CN" altLang="en-US" noProof="0"/>
              <a:t>单击此处编辑母版副标题样式</a:t>
            </a:r>
            <a:endParaRPr lang="en-US" noProof="0" dirty="0"/>
          </a:p>
        </p:txBody>
      </p:sp>
      <p:sp>
        <p:nvSpPr>
          <p:cNvPr id="14" name="Textplatzhalter 13"/>
          <p:cNvSpPr>
            <a:spLocks noGrp="1"/>
          </p:cNvSpPr>
          <p:nvPr>
            <p:ph type="body" sz="quarter" idx="14" hasCustomPrompt="1"/>
          </p:nvPr>
        </p:nvSpPr>
        <p:spPr bwMode="gray">
          <a:xfrm>
            <a:off x="486835" y="5949950"/>
            <a:ext cx="5513919" cy="234000"/>
          </a:xfrm>
        </p:spPr>
        <p:txBody>
          <a:bodyPr/>
          <a:lstStyle>
            <a:lvl1pPr marL="0" indent="0">
              <a:lnSpc>
                <a:spcPts val="900"/>
              </a:lnSpc>
              <a:buFont typeface="Arial" panose="020B0604020202020204" pitchFamily="34" charset="0"/>
              <a:buNone/>
              <a:defRPr sz="750">
                <a:solidFill>
                  <a:schemeClr val="tx2"/>
                </a:solidFill>
              </a:defRPr>
            </a:lvl1pPr>
            <a:lvl2pPr marL="0" indent="0">
              <a:lnSpc>
                <a:spcPts val="900"/>
              </a:lnSpc>
              <a:buNone/>
              <a:defRPr sz="750">
                <a:solidFill>
                  <a:schemeClr val="tx2"/>
                </a:solidFill>
              </a:defRPr>
            </a:lvl2pPr>
            <a:lvl3pPr marL="0" indent="0">
              <a:lnSpc>
                <a:spcPts val="900"/>
              </a:lnSpc>
              <a:buNone/>
              <a:defRPr sz="750">
                <a:solidFill>
                  <a:schemeClr val="tx2"/>
                </a:solidFill>
              </a:defRPr>
            </a:lvl3pPr>
            <a:lvl4pPr marL="0" indent="0">
              <a:lnSpc>
                <a:spcPts val="900"/>
              </a:lnSpc>
              <a:buNone/>
              <a:defRPr sz="750">
                <a:solidFill>
                  <a:schemeClr val="tx2"/>
                </a:solidFill>
              </a:defRPr>
            </a:lvl4pPr>
            <a:lvl5pPr marL="0" indent="0">
              <a:lnSpc>
                <a:spcPts val="900"/>
              </a:lnSpc>
              <a:buNone/>
              <a:defRPr sz="750">
                <a:solidFill>
                  <a:schemeClr val="tx2"/>
                </a:solidFill>
              </a:defRPr>
            </a:lvl5pPr>
            <a:lvl6pPr marL="0" indent="0">
              <a:lnSpc>
                <a:spcPts val="900"/>
              </a:lnSpc>
              <a:buNone/>
              <a:defRPr sz="750">
                <a:solidFill>
                  <a:schemeClr val="tx2"/>
                </a:solidFill>
              </a:defRPr>
            </a:lvl6pPr>
            <a:lvl7pPr marL="0" indent="0">
              <a:lnSpc>
                <a:spcPts val="900"/>
              </a:lnSpc>
              <a:buNone/>
              <a:defRPr sz="750">
                <a:solidFill>
                  <a:schemeClr val="tx2"/>
                </a:solidFill>
              </a:defRPr>
            </a:lvl7pPr>
            <a:lvl8pPr marL="0" indent="0">
              <a:lnSpc>
                <a:spcPts val="900"/>
              </a:lnSpc>
              <a:buNone/>
              <a:defRPr sz="750">
                <a:solidFill>
                  <a:schemeClr val="tx2"/>
                </a:solidFill>
              </a:defRPr>
            </a:lvl8pPr>
            <a:lvl9pPr marL="0" indent="0">
              <a:lnSpc>
                <a:spcPts val="900"/>
              </a:lnSpc>
              <a:buNone/>
              <a:defRPr sz="750">
                <a:solidFill>
                  <a:schemeClr val="tx2"/>
                </a:solidFill>
              </a:defRPr>
            </a:lvl9pPr>
          </a:lstStyle>
          <a:p>
            <a:pPr lvl="0"/>
            <a:r>
              <a:rPr lang="en-US" noProof="0" dirty="0"/>
              <a:t>Double tap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18"/>
          <p:cNvSpPr>
            <a:spLocks noGrp="1"/>
          </p:cNvSpPr>
          <p:nvPr>
            <p:ph type="body" sz="quarter" idx="16" hasCustomPrompt="1"/>
          </p:nvPr>
        </p:nvSpPr>
        <p:spPr bwMode="gray">
          <a:xfrm>
            <a:off x="6191251" y="2014538"/>
            <a:ext cx="5511800" cy="3935412"/>
          </a:xfrm>
        </p:spPr>
        <p:txBody>
          <a:bodyPr/>
          <a:lstStyle>
            <a:lvl1pPr>
              <a:defRPr/>
            </a:lvl1pPr>
          </a:lstStyle>
          <a:p>
            <a:pPr lvl="0"/>
            <a:r>
              <a:rPr lang="en-US" noProof="0" dirty="0"/>
              <a:t>Double tap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13"/>
          <p:cNvSpPr>
            <a:spLocks noGrp="1"/>
          </p:cNvSpPr>
          <p:nvPr>
            <p:ph type="body" sz="quarter" idx="17" hasCustomPrompt="1"/>
          </p:nvPr>
        </p:nvSpPr>
        <p:spPr bwMode="gray">
          <a:xfrm>
            <a:off x="6191252" y="5949950"/>
            <a:ext cx="5511801" cy="234000"/>
          </a:xfrm>
        </p:spPr>
        <p:txBody>
          <a:bodyPr/>
          <a:lstStyle>
            <a:lvl1pPr marL="0" indent="0">
              <a:lnSpc>
                <a:spcPts val="900"/>
              </a:lnSpc>
              <a:buFont typeface="Arial" panose="020B0604020202020204" pitchFamily="34" charset="0"/>
              <a:buNone/>
              <a:defRPr sz="750">
                <a:solidFill>
                  <a:schemeClr val="tx2"/>
                </a:solidFill>
              </a:defRPr>
            </a:lvl1pPr>
            <a:lvl2pPr marL="0" indent="0">
              <a:lnSpc>
                <a:spcPts val="900"/>
              </a:lnSpc>
              <a:buNone/>
              <a:defRPr sz="750">
                <a:solidFill>
                  <a:schemeClr val="tx2"/>
                </a:solidFill>
              </a:defRPr>
            </a:lvl2pPr>
            <a:lvl3pPr marL="0" indent="0">
              <a:lnSpc>
                <a:spcPts val="900"/>
              </a:lnSpc>
              <a:buNone/>
              <a:defRPr sz="750">
                <a:solidFill>
                  <a:schemeClr val="tx2"/>
                </a:solidFill>
              </a:defRPr>
            </a:lvl3pPr>
            <a:lvl4pPr marL="0" indent="0">
              <a:lnSpc>
                <a:spcPts val="900"/>
              </a:lnSpc>
              <a:buNone/>
              <a:defRPr sz="750">
                <a:solidFill>
                  <a:schemeClr val="tx2"/>
                </a:solidFill>
              </a:defRPr>
            </a:lvl4pPr>
            <a:lvl5pPr marL="0" indent="0">
              <a:lnSpc>
                <a:spcPts val="900"/>
              </a:lnSpc>
              <a:buNone/>
              <a:defRPr sz="750">
                <a:solidFill>
                  <a:schemeClr val="tx2"/>
                </a:solidFill>
              </a:defRPr>
            </a:lvl5pPr>
            <a:lvl6pPr marL="0" indent="0">
              <a:lnSpc>
                <a:spcPts val="900"/>
              </a:lnSpc>
              <a:buNone/>
              <a:defRPr sz="750">
                <a:solidFill>
                  <a:schemeClr val="tx2"/>
                </a:solidFill>
              </a:defRPr>
            </a:lvl6pPr>
            <a:lvl7pPr marL="0" indent="0">
              <a:lnSpc>
                <a:spcPts val="900"/>
              </a:lnSpc>
              <a:buNone/>
              <a:defRPr sz="750">
                <a:solidFill>
                  <a:schemeClr val="tx2"/>
                </a:solidFill>
              </a:defRPr>
            </a:lvl7pPr>
            <a:lvl8pPr marL="0" indent="0">
              <a:lnSpc>
                <a:spcPts val="900"/>
              </a:lnSpc>
              <a:buNone/>
              <a:defRPr sz="750">
                <a:solidFill>
                  <a:schemeClr val="tx2"/>
                </a:solidFill>
              </a:defRPr>
            </a:lvl8pPr>
            <a:lvl9pPr marL="0" indent="0">
              <a:lnSpc>
                <a:spcPts val="900"/>
              </a:lnSpc>
              <a:buNone/>
              <a:defRPr sz="750">
                <a:solidFill>
                  <a:schemeClr val="tx2"/>
                </a:solidFill>
              </a:defRPr>
            </a:lvl9pPr>
          </a:lstStyle>
          <a:p>
            <a:pPr lvl="0"/>
            <a:r>
              <a:rPr lang="en-US" noProof="0" dirty="0"/>
              <a:t>Double tap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Textplatzhalter 6"/>
          <p:cNvSpPr>
            <a:spLocks noGrp="1"/>
          </p:cNvSpPr>
          <p:nvPr>
            <p:ph type="body" sz="quarter" idx="18" hasCustomPrompt="1"/>
          </p:nvPr>
        </p:nvSpPr>
        <p:spPr bwMode="gray">
          <a:xfrm>
            <a:off x="487891" y="1384300"/>
            <a:ext cx="5512860" cy="566738"/>
          </a:xfrm>
          <a:solidFill>
            <a:schemeClr val="bg2"/>
          </a:solidFill>
        </p:spPr>
        <p:txBody>
          <a:bodyPr lIns="72000" tIns="36000" rIns="72000" bIns="36000"/>
          <a:lstStyle>
            <a:lvl1pPr marL="0" indent="0">
              <a:lnSpc>
                <a:spcPct val="100000"/>
              </a:lnSpc>
              <a:buFont typeface="Arial" panose="020B0604020202020204" pitchFamily="34" charset="0"/>
              <a:buNone/>
              <a:defRPr b="1">
                <a:solidFill>
                  <a:schemeClr val="bg1"/>
                </a:solidFill>
              </a:defRPr>
            </a:lvl1pPr>
            <a:lvl2pPr marL="0" indent="0">
              <a:lnSpc>
                <a:spcPct val="100000"/>
              </a:lnSpc>
              <a:buNone/>
              <a:defRPr b="1">
                <a:solidFill>
                  <a:schemeClr val="bg1"/>
                </a:solidFill>
              </a:defRPr>
            </a:lvl2pPr>
            <a:lvl3pPr marL="0" indent="0">
              <a:lnSpc>
                <a:spcPct val="100000"/>
              </a:lnSpc>
              <a:buNone/>
              <a:defRPr b="1">
                <a:solidFill>
                  <a:schemeClr val="bg1"/>
                </a:solidFill>
              </a:defRPr>
            </a:lvl3pPr>
            <a:lvl4pPr marL="0" indent="0">
              <a:lnSpc>
                <a:spcPct val="100000"/>
              </a:lnSpc>
              <a:buNone/>
              <a:defRPr b="1">
                <a:solidFill>
                  <a:schemeClr val="bg1"/>
                </a:solidFill>
              </a:defRPr>
            </a:lvl4pPr>
            <a:lvl5pPr marL="0" indent="0">
              <a:lnSpc>
                <a:spcPct val="100000"/>
              </a:lnSpc>
              <a:buNone/>
              <a:defRPr b="1">
                <a:solidFill>
                  <a:schemeClr val="bg1"/>
                </a:solidFill>
              </a:defRPr>
            </a:lvl5pPr>
            <a:lvl6pPr marL="0" indent="0">
              <a:lnSpc>
                <a:spcPct val="100000"/>
              </a:lnSpc>
              <a:buNone/>
              <a:defRPr b="1">
                <a:solidFill>
                  <a:schemeClr val="bg1"/>
                </a:solidFill>
              </a:defRPr>
            </a:lvl6pPr>
            <a:lvl7pPr marL="0" indent="0">
              <a:lnSpc>
                <a:spcPct val="100000"/>
              </a:lnSpc>
              <a:buNone/>
              <a:defRPr b="1">
                <a:solidFill>
                  <a:schemeClr val="bg1"/>
                </a:solidFill>
              </a:defRPr>
            </a:lvl7pPr>
            <a:lvl8pPr marL="0" indent="0">
              <a:lnSpc>
                <a:spcPct val="100000"/>
              </a:lnSpc>
              <a:buNone/>
              <a:defRPr b="1">
                <a:solidFill>
                  <a:schemeClr val="bg1"/>
                </a:solidFill>
              </a:defRPr>
            </a:lvl8pPr>
            <a:lvl9pPr marL="0" indent="0">
              <a:lnSpc>
                <a:spcPct val="100000"/>
              </a:lnSpc>
              <a:buNone/>
              <a:defRPr b="1">
                <a:solidFill>
                  <a:schemeClr val="bg1"/>
                </a:solidFill>
              </a:defRPr>
            </a:lvl9pPr>
          </a:lstStyle>
          <a:p>
            <a:pPr lvl="0"/>
            <a:r>
              <a:rPr lang="en-US" noProof="0" dirty="0"/>
              <a:t>Double tap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 name="Textplatzhalter 6"/>
          <p:cNvSpPr>
            <a:spLocks noGrp="1"/>
          </p:cNvSpPr>
          <p:nvPr>
            <p:ph type="body" sz="quarter" idx="19" hasCustomPrompt="1"/>
          </p:nvPr>
        </p:nvSpPr>
        <p:spPr bwMode="gray">
          <a:xfrm>
            <a:off x="6191251" y="1384300"/>
            <a:ext cx="5511800" cy="566738"/>
          </a:xfrm>
          <a:solidFill>
            <a:schemeClr val="bg2"/>
          </a:solidFill>
        </p:spPr>
        <p:txBody>
          <a:bodyPr lIns="72000" tIns="36000" rIns="72000" bIns="36000"/>
          <a:lstStyle>
            <a:lvl1pPr marL="0" indent="0">
              <a:lnSpc>
                <a:spcPct val="100000"/>
              </a:lnSpc>
              <a:buFont typeface="Arial" panose="020B0604020202020204" pitchFamily="34" charset="0"/>
              <a:buNone/>
              <a:defRPr b="1">
                <a:solidFill>
                  <a:schemeClr val="bg1"/>
                </a:solidFill>
              </a:defRPr>
            </a:lvl1pPr>
            <a:lvl2pPr marL="0" indent="0">
              <a:lnSpc>
                <a:spcPct val="100000"/>
              </a:lnSpc>
              <a:buNone/>
              <a:defRPr b="1">
                <a:solidFill>
                  <a:schemeClr val="bg1"/>
                </a:solidFill>
              </a:defRPr>
            </a:lvl2pPr>
            <a:lvl3pPr marL="0" indent="0">
              <a:lnSpc>
                <a:spcPct val="100000"/>
              </a:lnSpc>
              <a:buNone/>
              <a:defRPr b="1">
                <a:solidFill>
                  <a:schemeClr val="bg1"/>
                </a:solidFill>
              </a:defRPr>
            </a:lvl3pPr>
            <a:lvl4pPr marL="0" indent="0">
              <a:lnSpc>
                <a:spcPct val="100000"/>
              </a:lnSpc>
              <a:buNone/>
              <a:defRPr b="1">
                <a:solidFill>
                  <a:schemeClr val="bg1"/>
                </a:solidFill>
              </a:defRPr>
            </a:lvl4pPr>
            <a:lvl5pPr marL="0" indent="0">
              <a:lnSpc>
                <a:spcPct val="100000"/>
              </a:lnSpc>
              <a:buNone/>
              <a:defRPr b="1">
                <a:solidFill>
                  <a:schemeClr val="bg1"/>
                </a:solidFill>
              </a:defRPr>
            </a:lvl5pPr>
            <a:lvl6pPr marL="0" indent="0">
              <a:lnSpc>
                <a:spcPct val="100000"/>
              </a:lnSpc>
              <a:buNone/>
              <a:defRPr b="1">
                <a:solidFill>
                  <a:schemeClr val="bg1"/>
                </a:solidFill>
              </a:defRPr>
            </a:lvl6pPr>
            <a:lvl7pPr marL="0" indent="0">
              <a:lnSpc>
                <a:spcPct val="100000"/>
              </a:lnSpc>
              <a:buNone/>
              <a:defRPr b="1">
                <a:solidFill>
                  <a:schemeClr val="bg1"/>
                </a:solidFill>
              </a:defRPr>
            </a:lvl7pPr>
            <a:lvl8pPr marL="0" indent="0">
              <a:lnSpc>
                <a:spcPct val="100000"/>
              </a:lnSpc>
              <a:buNone/>
              <a:defRPr b="1">
                <a:solidFill>
                  <a:schemeClr val="bg1"/>
                </a:solidFill>
              </a:defRPr>
            </a:lvl8pPr>
            <a:lvl9pPr marL="0" indent="0">
              <a:lnSpc>
                <a:spcPct val="100000"/>
              </a:lnSpc>
              <a:buNone/>
              <a:defRPr b="1">
                <a:solidFill>
                  <a:schemeClr val="bg1"/>
                </a:solidFill>
              </a:defRPr>
            </a:lvl9pPr>
          </a:lstStyle>
          <a:p>
            <a:pPr lvl="0"/>
            <a:r>
              <a:rPr lang="en-US" noProof="0" dirty="0"/>
              <a:t>Double tap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xmlns="" val="861586756"/>
      </p:ext>
    </p:extLst>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hree content boxes with header">
    <p:spTree>
      <p:nvGrpSpPr>
        <p:cNvPr id="1" name=""/>
        <p:cNvGrpSpPr/>
        <p:nvPr/>
      </p:nvGrpSpPr>
      <p:grpSpPr>
        <a:xfrm>
          <a:off x="0" y="0"/>
          <a:ext cx="0" cy="0"/>
          <a:chOff x="0" y="0"/>
          <a:chExt cx="0" cy="0"/>
        </a:xfrm>
      </p:grpSpPr>
      <p:sp>
        <p:nvSpPr>
          <p:cNvPr id="19" name="Textplatzhalter 18"/>
          <p:cNvSpPr>
            <a:spLocks noGrp="1"/>
          </p:cNvSpPr>
          <p:nvPr>
            <p:ph type="body" sz="quarter" idx="15" hasCustomPrompt="1"/>
          </p:nvPr>
        </p:nvSpPr>
        <p:spPr bwMode="gray">
          <a:xfrm>
            <a:off x="486835" y="2014538"/>
            <a:ext cx="3613149" cy="3935412"/>
          </a:xfrm>
          <a:noFill/>
        </p:spPr>
        <p:txBody>
          <a:bodyPr lIns="0" tIns="0" rIns="0" bIns="0"/>
          <a:lstStyle>
            <a:lvl1pPr>
              <a:defRPr/>
            </a:lvl1pPr>
          </a:lstStyle>
          <a:p>
            <a:pPr lvl="0"/>
            <a:r>
              <a:rPr lang="en-US" noProof="0" dirty="0"/>
              <a:t>Double tap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1"/>
          <p:cNvSpPr>
            <a:spLocks noGrp="1"/>
          </p:cNvSpPr>
          <p:nvPr>
            <p:ph type="title"/>
          </p:nvPr>
        </p:nvSpPr>
        <p:spPr bwMode="gray"/>
        <p:txBody>
          <a:bodyPr/>
          <a:lstStyle>
            <a:lvl1pPr>
              <a:defRPr/>
            </a:lvl1pPr>
          </a:lstStyle>
          <a:p>
            <a:r>
              <a:rPr lang="zh-CN" altLang="en-US" noProof="0"/>
              <a:t>单击此处编辑母版标题样式</a:t>
            </a:r>
            <a:endParaRPr lang="en-US" noProof="0" dirty="0"/>
          </a:p>
        </p:txBody>
      </p:sp>
      <p:sp>
        <p:nvSpPr>
          <p:cNvPr id="4" name="Date Placeholder 3"/>
          <p:cNvSpPr>
            <a:spLocks noGrp="1"/>
          </p:cNvSpPr>
          <p:nvPr>
            <p:ph type="dt" sz="half" idx="10"/>
          </p:nvPr>
        </p:nvSpPr>
        <p:spPr bwMode="gray"/>
        <p:txBody>
          <a:bodyPr/>
          <a:lstStyle/>
          <a:p>
            <a:fld id="{FD596BBC-5DB2-4396-9177-0F12E3725D02}" type="datetime1">
              <a:rPr lang="en-US" noProof="0" smtClean="0"/>
              <a:pPr/>
              <a:t>11/2/2020</a:t>
            </a:fld>
            <a:endParaRPr lang="en-US" noProof="0" dirty="0"/>
          </a:p>
        </p:txBody>
      </p:sp>
      <p:sp>
        <p:nvSpPr>
          <p:cNvPr id="5" name="Footer Placeholder 4"/>
          <p:cNvSpPr>
            <a:spLocks noGrp="1"/>
          </p:cNvSpPr>
          <p:nvPr>
            <p:ph type="ftr" sz="quarter" idx="11"/>
          </p:nvPr>
        </p:nvSpPr>
        <p:spPr bwMode="gray"/>
        <p:txBody>
          <a:bodyPr/>
          <a:lstStyle/>
          <a:p>
            <a:endParaRPr lang="en-US" noProof="0" dirty="0"/>
          </a:p>
        </p:txBody>
      </p:sp>
      <p:sp>
        <p:nvSpPr>
          <p:cNvPr id="12" name="Subtitle 2"/>
          <p:cNvSpPr>
            <a:spLocks noGrp="1"/>
          </p:cNvSpPr>
          <p:nvPr>
            <p:ph type="subTitle" idx="13"/>
          </p:nvPr>
        </p:nvSpPr>
        <p:spPr bwMode="gray">
          <a:xfrm>
            <a:off x="487892" y="297827"/>
            <a:ext cx="8553600" cy="215751"/>
          </a:xfrm>
        </p:spPr>
        <p:txBody>
          <a:bodyPr/>
          <a:lstStyle>
            <a:lvl1pPr marL="0" indent="0" algn="l">
              <a:lnSpc>
                <a:spcPts val="900"/>
              </a:lnSpc>
              <a:buNone/>
              <a:defRPr sz="750" b="0">
                <a:solidFill>
                  <a:schemeClr val="tx2"/>
                </a:solidFill>
              </a:defRPr>
            </a:lvl1pPr>
            <a:lvl2pPr marL="0" indent="0" algn="l">
              <a:lnSpc>
                <a:spcPts val="900"/>
              </a:lnSpc>
              <a:buNone/>
              <a:defRPr sz="750">
                <a:solidFill>
                  <a:schemeClr val="tx2"/>
                </a:solidFill>
              </a:defRPr>
            </a:lvl2pPr>
            <a:lvl3pPr marL="0" indent="0" algn="l">
              <a:lnSpc>
                <a:spcPts val="900"/>
              </a:lnSpc>
              <a:buNone/>
              <a:defRPr sz="750">
                <a:solidFill>
                  <a:schemeClr val="tx2"/>
                </a:solidFill>
              </a:defRPr>
            </a:lvl3pPr>
            <a:lvl4pPr marL="0" indent="0" algn="l">
              <a:lnSpc>
                <a:spcPts val="900"/>
              </a:lnSpc>
              <a:buNone/>
              <a:defRPr sz="750">
                <a:solidFill>
                  <a:schemeClr val="tx2"/>
                </a:solidFill>
              </a:defRPr>
            </a:lvl4pPr>
            <a:lvl5pPr marL="0" indent="0" algn="l">
              <a:lnSpc>
                <a:spcPts val="900"/>
              </a:lnSpc>
              <a:buNone/>
              <a:defRPr sz="750">
                <a:solidFill>
                  <a:schemeClr val="tx2"/>
                </a:solidFill>
              </a:defRPr>
            </a:lvl5pPr>
            <a:lvl6pPr marL="0" indent="0" algn="l">
              <a:lnSpc>
                <a:spcPts val="900"/>
              </a:lnSpc>
              <a:buNone/>
              <a:defRPr sz="750">
                <a:solidFill>
                  <a:schemeClr val="tx2"/>
                </a:solidFill>
              </a:defRPr>
            </a:lvl6pPr>
            <a:lvl7pPr marL="0" indent="0" algn="l">
              <a:lnSpc>
                <a:spcPts val="900"/>
              </a:lnSpc>
              <a:buNone/>
              <a:defRPr sz="750">
                <a:solidFill>
                  <a:schemeClr val="tx2"/>
                </a:solidFill>
              </a:defRPr>
            </a:lvl7pPr>
            <a:lvl8pPr marL="0" indent="0" algn="l">
              <a:lnSpc>
                <a:spcPts val="900"/>
              </a:lnSpc>
              <a:buNone/>
              <a:defRPr sz="750">
                <a:solidFill>
                  <a:schemeClr val="tx2"/>
                </a:solidFill>
              </a:defRPr>
            </a:lvl8pPr>
            <a:lvl9pPr marL="0" indent="0" algn="l">
              <a:lnSpc>
                <a:spcPts val="900"/>
              </a:lnSpc>
              <a:buNone/>
              <a:defRPr sz="750">
                <a:solidFill>
                  <a:schemeClr val="tx2"/>
                </a:solidFill>
              </a:defRPr>
            </a:lvl9pPr>
          </a:lstStyle>
          <a:p>
            <a:pPr lvl="0"/>
            <a:r>
              <a:rPr lang="zh-CN" altLang="en-US" noProof="0"/>
              <a:t>单击此处编辑母版副标题样式</a:t>
            </a:r>
            <a:endParaRPr lang="en-US" noProof="0" dirty="0"/>
          </a:p>
        </p:txBody>
      </p:sp>
      <p:sp>
        <p:nvSpPr>
          <p:cNvPr id="14" name="Textplatzhalter 13"/>
          <p:cNvSpPr>
            <a:spLocks noGrp="1"/>
          </p:cNvSpPr>
          <p:nvPr>
            <p:ph type="body" sz="quarter" idx="14" hasCustomPrompt="1"/>
          </p:nvPr>
        </p:nvSpPr>
        <p:spPr bwMode="gray">
          <a:xfrm>
            <a:off x="486835" y="5949950"/>
            <a:ext cx="3613151" cy="234000"/>
          </a:xfrm>
        </p:spPr>
        <p:txBody>
          <a:bodyPr/>
          <a:lstStyle>
            <a:lvl1pPr marL="0" indent="0">
              <a:lnSpc>
                <a:spcPts val="900"/>
              </a:lnSpc>
              <a:buFont typeface="Arial" panose="020B0604020202020204" pitchFamily="34" charset="0"/>
              <a:buNone/>
              <a:defRPr sz="750">
                <a:solidFill>
                  <a:schemeClr val="tx2"/>
                </a:solidFill>
              </a:defRPr>
            </a:lvl1pPr>
            <a:lvl2pPr marL="0" indent="0">
              <a:lnSpc>
                <a:spcPts val="900"/>
              </a:lnSpc>
              <a:buNone/>
              <a:defRPr sz="750">
                <a:solidFill>
                  <a:schemeClr val="tx2"/>
                </a:solidFill>
              </a:defRPr>
            </a:lvl2pPr>
            <a:lvl3pPr marL="0" indent="0">
              <a:lnSpc>
                <a:spcPts val="900"/>
              </a:lnSpc>
              <a:buNone/>
              <a:defRPr sz="750">
                <a:solidFill>
                  <a:schemeClr val="tx2"/>
                </a:solidFill>
              </a:defRPr>
            </a:lvl3pPr>
            <a:lvl4pPr marL="0" indent="0">
              <a:lnSpc>
                <a:spcPts val="900"/>
              </a:lnSpc>
              <a:buNone/>
              <a:defRPr sz="750">
                <a:solidFill>
                  <a:schemeClr val="tx2"/>
                </a:solidFill>
              </a:defRPr>
            </a:lvl4pPr>
            <a:lvl5pPr marL="0" indent="0">
              <a:lnSpc>
                <a:spcPts val="900"/>
              </a:lnSpc>
              <a:buNone/>
              <a:defRPr sz="750">
                <a:solidFill>
                  <a:schemeClr val="tx2"/>
                </a:solidFill>
              </a:defRPr>
            </a:lvl5pPr>
            <a:lvl6pPr marL="0" indent="0">
              <a:lnSpc>
                <a:spcPts val="900"/>
              </a:lnSpc>
              <a:buNone/>
              <a:defRPr sz="750">
                <a:solidFill>
                  <a:schemeClr val="tx2"/>
                </a:solidFill>
              </a:defRPr>
            </a:lvl6pPr>
            <a:lvl7pPr marL="0" indent="0">
              <a:lnSpc>
                <a:spcPts val="900"/>
              </a:lnSpc>
              <a:buNone/>
              <a:defRPr sz="750">
                <a:solidFill>
                  <a:schemeClr val="tx2"/>
                </a:solidFill>
              </a:defRPr>
            </a:lvl7pPr>
            <a:lvl8pPr marL="0" indent="0">
              <a:lnSpc>
                <a:spcPts val="900"/>
              </a:lnSpc>
              <a:buNone/>
              <a:defRPr sz="750">
                <a:solidFill>
                  <a:schemeClr val="tx2"/>
                </a:solidFill>
              </a:defRPr>
            </a:lvl8pPr>
            <a:lvl9pPr marL="0" indent="0">
              <a:lnSpc>
                <a:spcPts val="900"/>
              </a:lnSpc>
              <a:buNone/>
              <a:defRPr sz="750">
                <a:solidFill>
                  <a:schemeClr val="tx2"/>
                </a:solidFill>
              </a:defRPr>
            </a:lvl9pPr>
          </a:lstStyle>
          <a:p>
            <a:pPr lvl="0"/>
            <a:r>
              <a:rPr lang="en-US" noProof="0" dirty="0"/>
              <a:t>Double tap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18"/>
          <p:cNvSpPr>
            <a:spLocks noGrp="1"/>
          </p:cNvSpPr>
          <p:nvPr>
            <p:ph type="body" sz="quarter" idx="16" hasCustomPrompt="1"/>
          </p:nvPr>
        </p:nvSpPr>
        <p:spPr bwMode="gray">
          <a:xfrm>
            <a:off x="4290485" y="2014538"/>
            <a:ext cx="3611761" cy="3935412"/>
          </a:xfrm>
          <a:noFill/>
        </p:spPr>
        <p:txBody>
          <a:bodyPr lIns="0" tIns="0" rIns="0" bIns="0"/>
          <a:lstStyle>
            <a:lvl1pPr>
              <a:defRPr/>
            </a:lvl1pPr>
          </a:lstStyle>
          <a:p>
            <a:pPr lvl="0"/>
            <a:r>
              <a:rPr lang="en-US" noProof="0" dirty="0"/>
              <a:t>Double tap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13"/>
          <p:cNvSpPr>
            <a:spLocks noGrp="1"/>
          </p:cNvSpPr>
          <p:nvPr>
            <p:ph type="body" sz="quarter" idx="17" hasCustomPrompt="1"/>
          </p:nvPr>
        </p:nvSpPr>
        <p:spPr bwMode="gray">
          <a:xfrm>
            <a:off x="4290486" y="5949950"/>
            <a:ext cx="3611761" cy="234000"/>
          </a:xfrm>
        </p:spPr>
        <p:txBody>
          <a:bodyPr/>
          <a:lstStyle>
            <a:lvl1pPr marL="0" indent="0">
              <a:lnSpc>
                <a:spcPts val="900"/>
              </a:lnSpc>
              <a:buFont typeface="Arial" panose="020B0604020202020204" pitchFamily="34" charset="0"/>
              <a:buNone/>
              <a:defRPr sz="750">
                <a:solidFill>
                  <a:schemeClr val="tx2"/>
                </a:solidFill>
              </a:defRPr>
            </a:lvl1pPr>
            <a:lvl2pPr marL="0" indent="0">
              <a:lnSpc>
                <a:spcPts val="900"/>
              </a:lnSpc>
              <a:buNone/>
              <a:defRPr sz="750">
                <a:solidFill>
                  <a:schemeClr val="tx2"/>
                </a:solidFill>
              </a:defRPr>
            </a:lvl2pPr>
            <a:lvl3pPr marL="0" indent="0">
              <a:lnSpc>
                <a:spcPts val="900"/>
              </a:lnSpc>
              <a:buNone/>
              <a:defRPr sz="750">
                <a:solidFill>
                  <a:schemeClr val="tx2"/>
                </a:solidFill>
              </a:defRPr>
            </a:lvl3pPr>
            <a:lvl4pPr marL="0" indent="0">
              <a:lnSpc>
                <a:spcPts val="900"/>
              </a:lnSpc>
              <a:buNone/>
              <a:defRPr sz="750">
                <a:solidFill>
                  <a:schemeClr val="tx2"/>
                </a:solidFill>
              </a:defRPr>
            </a:lvl4pPr>
            <a:lvl5pPr marL="0" indent="0">
              <a:lnSpc>
                <a:spcPts val="900"/>
              </a:lnSpc>
              <a:buNone/>
              <a:defRPr sz="750">
                <a:solidFill>
                  <a:schemeClr val="tx2"/>
                </a:solidFill>
              </a:defRPr>
            </a:lvl5pPr>
            <a:lvl6pPr marL="0" indent="0">
              <a:lnSpc>
                <a:spcPts val="900"/>
              </a:lnSpc>
              <a:buNone/>
              <a:defRPr sz="750">
                <a:solidFill>
                  <a:schemeClr val="tx2"/>
                </a:solidFill>
              </a:defRPr>
            </a:lvl6pPr>
            <a:lvl7pPr marL="0" indent="0">
              <a:lnSpc>
                <a:spcPts val="900"/>
              </a:lnSpc>
              <a:buNone/>
              <a:defRPr sz="750">
                <a:solidFill>
                  <a:schemeClr val="tx2"/>
                </a:solidFill>
              </a:defRPr>
            </a:lvl7pPr>
            <a:lvl8pPr marL="0" indent="0">
              <a:lnSpc>
                <a:spcPts val="900"/>
              </a:lnSpc>
              <a:buNone/>
              <a:defRPr sz="750">
                <a:solidFill>
                  <a:schemeClr val="tx2"/>
                </a:solidFill>
              </a:defRPr>
            </a:lvl8pPr>
            <a:lvl9pPr marL="0" indent="0">
              <a:lnSpc>
                <a:spcPts val="900"/>
              </a:lnSpc>
              <a:buNone/>
              <a:defRPr sz="750">
                <a:solidFill>
                  <a:schemeClr val="tx2"/>
                </a:solidFill>
              </a:defRPr>
            </a:lvl9pPr>
          </a:lstStyle>
          <a:p>
            <a:pPr lvl="0"/>
            <a:r>
              <a:rPr lang="en-US" noProof="0" dirty="0"/>
              <a:t>Double tap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platzhalter 18"/>
          <p:cNvSpPr>
            <a:spLocks noGrp="1"/>
          </p:cNvSpPr>
          <p:nvPr>
            <p:ph type="body" sz="quarter" idx="18" hasCustomPrompt="1"/>
          </p:nvPr>
        </p:nvSpPr>
        <p:spPr bwMode="gray">
          <a:xfrm>
            <a:off x="8091292" y="2014538"/>
            <a:ext cx="3611761" cy="3935412"/>
          </a:xfrm>
          <a:noFill/>
        </p:spPr>
        <p:txBody>
          <a:bodyPr lIns="0" tIns="0" rIns="0" bIns="0"/>
          <a:lstStyle>
            <a:lvl1pPr>
              <a:defRPr/>
            </a:lvl1pPr>
          </a:lstStyle>
          <a:p>
            <a:pPr lvl="0"/>
            <a:r>
              <a:rPr lang="en-US" noProof="0" dirty="0"/>
              <a:t>Double tap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13"/>
          <p:cNvSpPr>
            <a:spLocks noGrp="1"/>
          </p:cNvSpPr>
          <p:nvPr>
            <p:ph type="body" sz="quarter" idx="19" hasCustomPrompt="1"/>
          </p:nvPr>
        </p:nvSpPr>
        <p:spPr bwMode="gray">
          <a:xfrm>
            <a:off x="8091292" y="5949950"/>
            <a:ext cx="3611761" cy="234000"/>
          </a:xfrm>
        </p:spPr>
        <p:txBody>
          <a:bodyPr/>
          <a:lstStyle>
            <a:lvl1pPr marL="0" indent="0">
              <a:lnSpc>
                <a:spcPts val="900"/>
              </a:lnSpc>
              <a:buFont typeface="Arial" panose="020B0604020202020204" pitchFamily="34" charset="0"/>
              <a:buNone/>
              <a:defRPr sz="750">
                <a:solidFill>
                  <a:schemeClr val="tx2"/>
                </a:solidFill>
              </a:defRPr>
            </a:lvl1pPr>
            <a:lvl2pPr marL="0" indent="0">
              <a:lnSpc>
                <a:spcPts val="900"/>
              </a:lnSpc>
              <a:buNone/>
              <a:defRPr sz="750">
                <a:solidFill>
                  <a:schemeClr val="tx2"/>
                </a:solidFill>
              </a:defRPr>
            </a:lvl2pPr>
            <a:lvl3pPr marL="0" indent="0">
              <a:lnSpc>
                <a:spcPts val="900"/>
              </a:lnSpc>
              <a:buNone/>
              <a:defRPr sz="750">
                <a:solidFill>
                  <a:schemeClr val="tx2"/>
                </a:solidFill>
              </a:defRPr>
            </a:lvl3pPr>
            <a:lvl4pPr marL="0" indent="0">
              <a:lnSpc>
                <a:spcPts val="900"/>
              </a:lnSpc>
              <a:buNone/>
              <a:defRPr sz="750">
                <a:solidFill>
                  <a:schemeClr val="tx2"/>
                </a:solidFill>
              </a:defRPr>
            </a:lvl4pPr>
            <a:lvl5pPr marL="0" indent="0">
              <a:lnSpc>
                <a:spcPts val="900"/>
              </a:lnSpc>
              <a:buNone/>
              <a:defRPr sz="750">
                <a:solidFill>
                  <a:schemeClr val="tx2"/>
                </a:solidFill>
              </a:defRPr>
            </a:lvl5pPr>
            <a:lvl6pPr marL="0" indent="0">
              <a:lnSpc>
                <a:spcPts val="900"/>
              </a:lnSpc>
              <a:buNone/>
              <a:defRPr sz="750">
                <a:solidFill>
                  <a:schemeClr val="tx2"/>
                </a:solidFill>
              </a:defRPr>
            </a:lvl6pPr>
            <a:lvl7pPr marL="0" indent="0">
              <a:lnSpc>
                <a:spcPts val="900"/>
              </a:lnSpc>
              <a:buNone/>
              <a:defRPr sz="750">
                <a:solidFill>
                  <a:schemeClr val="tx2"/>
                </a:solidFill>
              </a:defRPr>
            </a:lvl7pPr>
            <a:lvl8pPr marL="0" indent="0">
              <a:lnSpc>
                <a:spcPts val="900"/>
              </a:lnSpc>
              <a:buNone/>
              <a:defRPr sz="750">
                <a:solidFill>
                  <a:schemeClr val="tx2"/>
                </a:solidFill>
              </a:defRPr>
            </a:lvl8pPr>
            <a:lvl9pPr marL="0" indent="0">
              <a:lnSpc>
                <a:spcPts val="900"/>
              </a:lnSpc>
              <a:buNone/>
              <a:defRPr sz="750">
                <a:solidFill>
                  <a:schemeClr val="tx2"/>
                </a:solidFill>
              </a:defRPr>
            </a:lvl9pPr>
          </a:lstStyle>
          <a:p>
            <a:pPr lvl="0"/>
            <a:r>
              <a:rPr lang="en-US" noProof="0" dirty="0"/>
              <a:t>Double tap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 name="Textplatzhalter 6"/>
          <p:cNvSpPr>
            <a:spLocks noGrp="1"/>
          </p:cNvSpPr>
          <p:nvPr>
            <p:ph type="body" sz="quarter" idx="20" hasCustomPrompt="1"/>
          </p:nvPr>
        </p:nvSpPr>
        <p:spPr bwMode="gray">
          <a:xfrm>
            <a:off x="486835" y="1384300"/>
            <a:ext cx="3613151" cy="566738"/>
          </a:xfrm>
          <a:solidFill>
            <a:schemeClr val="bg2"/>
          </a:solidFill>
        </p:spPr>
        <p:txBody>
          <a:bodyPr lIns="72000" tIns="36000" rIns="72000" bIns="36000"/>
          <a:lstStyle>
            <a:lvl1pPr marL="0" indent="0">
              <a:lnSpc>
                <a:spcPct val="100000"/>
              </a:lnSpc>
              <a:buFont typeface="Arial" panose="020B0604020202020204" pitchFamily="34" charset="0"/>
              <a:buNone/>
              <a:defRPr b="1">
                <a:solidFill>
                  <a:schemeClr val="bg1"/>
                </a:solidFill>
              </a:defRPr>
            </a:lvl1pPr>
            <a:lvl2pPr marL="0" indent="0">
              <a:lnSpc>
                <a:spcPct val="100000"/>
              </a:lnSpc>
              <a:buNone/>
              <a:defRPr b="1">
                <a:solidFill>
                  <a:schemeClr val="bg1"/>
                </a:solidFill>
              </a:defRPr>
            </a:lvl2pPr>
            <a:lvl3pPr marL="0" indent="0">
              <a:lnSpc>
                <a:spcPct val="100000"/>
              </a:lnSpc>
              <a:buNone/>
              <a:defRPr b="1">
                <a:solidFill>
                  <a:schemeClr val="bg1"/>
                </a:solidFill>
              </a:defRPr>
            </a:lvl3pPr>
            <a:lvl4pPr marL="0" indent="0">
              <a:lnSpc>
                <a:spcPct val="100000"/>
              </a:lnSpc>
              <a:buNone/>
              <a:defRPr b="1">
                <a:solidFill>
                  <a:schemeClr val="bg1"/>
                </a:solidFill>
              </a:defRPr>
            </a:lvl4pPr>
            <a:lvl5pPr marL="0" indent="0">
              <a:lnSpc>
                <a:spcPct val="100000"/>
              </a:lnSpc>
              <a:buNone/>
              <a:defRPr b="1">
                <a:solidFill>
                  <a:schemeClr val="bg1"/>
                </a:solidFill>
              </a:defRPr>
            </a:lvl5pPr>
            <a:lvl6pPr marL="0" indent="0">
              <a:lnSpc>
                <a:spcPct val="100000"/>
              </a:lnSpc>
              <a:buNone/>
              <a:defRPr b="1">
                <a:solidFill>
                  <a:schemeClr val="bg1"/>
                </a:solidFill>
              </a:defRPr>
            </a:lvl6pPr>
            <a:lvl7pPr marL="0" indent="0">
              <a:lnSpc>
                <a:spcPct val="100000"/>
              </a:lnSpc>
              <a:buNone/>
              <a:defRPr b="1">
                <a:solidFill>
                  <a:schemeClr val="bg1"/>
                </a:solidFill>
              </a:defRPr>
            </a:lvl7pPr>
            <a:lvl8pPr marL="0" indent="0">
              <a:lnSpc>
                <a:spcPct val="100000"/>
              </a:lnSpc>
              <a:buNone/>
              <a:defRPr b="1">
                <a:solidFill>
                  <a:schemeClr val="bg1"/>
                </a:solidFill>
              </a:defRPr>
            </a:lvl8pPr>
            <a:lvl9pPr marL="0" indent="0">
              <a:lnSpc>
                <a:spcPct val="100000"/>
              </a:lnSpc>
              <a:buNone/>
              <a:defRPr b="1">
                <a:solidFill>
                  <a:schemeClr val="bg1"/>
                </a:solidFill>
              </a:defRPr>
            </a:lvl9pPr>
          </a:lstStyle>
          <a:p>
            <a:pPr lvl="0"/>
            <a:r>
              <a:rPr lang="en-US" noProof="0" dirty="0"/>
              <a:t>Double tap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6" name="Textplatzhalter 6"/>
          <p:cNvSpPr>
            <a:spLocks noGrp="1"/>
          </p:cNvSpPr>
          <p:nvPr>
            <p:ph type="body" sz="quarter" idx="21" hasCustomPrompt="1"/>
          </p:nvPr>
        </p:nvSpPr>
        <p:spPr bwMode="gray">
          <a:xfrm>
            <a:off x="4290483" y="1384300"/>
            <a:ext cx="3614400" cy="566738"/>
          </a:xfrm>
          <a:solidFill>
            <a:schemeClr val="bg2"/>
          </a:solidFill>
        </p:spPr>
        <p:txBody>
          <a:bodyPr lIns="72000" tIns="36000" rIns="72000" bIns="36000"/>
          <a:lstStyle>
            <a:lvl1pPr marL="0" indent="0">
              <a:lnSpc>
                <a:spcPct val="100000"/>
              </a:lnSpc>
              <a:buFont typeface="Arial" panose="020B0604020202020204" pitchFamily="34" charset="0"/>
              <a:buNone/>
              <a:defRPr b="1">
                <a:solidFill>
                  <a:schemeClr val="bg1"/>
                </a:solidFill>
              </a:defRPr>
            </a:lvl1pPr>
            <a:lvl2pPr marL="0" indent="0">
              <a:lnSpc>
                <a:spcPct val="100000"/>
              </a:lnSpc>
              <a:buNone/>
              <a:defRPr b="1">
                <a:solidFill>
                  <a:schemeClr val="bg1"/>
                </a:solidFill>
              </a:defRPr>
            </a:lvl2pPr>
            <a:lvl3pPr marL="0" indent="0">
              <a:lnSpc>
                <a:spcPct val="100000"/>
              </a:lnSpc>
              <a:buNone/>
              <a:defRPr b="1">
                <a:solidFill>
                  <a:schemeClr val="bg1"/>
                </a:solidFill>
              </a:defRPr>
            </a:lvl3pPr>
            <a:lvl4pPr marL="0" indent="0">
              <a:lnSpc>
                <a:spcPct val="100000"/>
              </a:lnSpc>
              <a:buNone/>
              <a:defRPr b="1">
                <a:solidFill>
                  <a:schemeClr val="bg1"/>
                </a:solidFill>
              </a:defRPr>
            </a:lvl4pPr>
            <a:lvl5pPr marL="0" indent="0">
              <a:lnSpc>
                <a:spcPct val="100000"/>
              </a:lnSpc>
              <a:buNone/>
              <a:defRPr b="1">
                <a:solidFill>
                  <a:schemeClr val="bg1"/>
                </a:solidFill>
              </a:defRPr>
            </a:lvl5pPr>
            <a:lvl6pPr marL="0" indent="0">
              <a:lnSpc>
                <a:spcPct val="100000"/>
              </a:lnSpc>
              <a:buNone/>
              <a:defRPr b="1">
                <a:solidFill>
                  <a:schemeClr val="bg1"/>
                </a:solidFill>
              </a:defRPr>
            </a:lvl6pPr>
            <a:lvl7pPr marL="0" indent="0">
              <a:lnSpc>
                <a:spcPct val="100000"/>
              </a:lnSpc>
              <a:buNone/>
              <a:defRPr b="1">
                <a:solidFill>
                  <a:schemeClr val="bg1"/>
                </a:solidFill>
              </a:defRPr>
            </a:lvl7pPr>
            <a:lvl8pPr marL="0" indent="0">
              <a:lnSpc>
                <a:spcPct val="100000"/>
              </a:lnSpc>
              <a:buNone/>
              <a:defRPr b="1">
                <a:solidFill>
                  <a:schemeClr val="bg1"/>
                </a:solidFill>
              </a:defRPr>
            </a:lvl8pPr>
            <a:lvl9pPr marL="0" indent="0">
              <a:lnSpc>
                <a:spcPct val="100000"/>
              </a:lnSpc>
              <a:buNone/>
              <a:defRPr b="1">
                <a:solidFill>
                  <a:schemeClr val="bg1"/>
                </a:solidFill>
              </a:defRPr>
            </a:lvl9pPr>
          </a:lstStyle>
          <a:p>
            <a:pPr lvl="0"/>
            <a:r>
              <a:rPr lang="en-US" noProof="0" dirty="0"/>
              <a:t>Double tap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0" name="Textplatzhalter 6"/>
          <p:cNvSpPr>
            <a:spLocks noGrp="1"/>
          </p:cNvSpPr>
          <p:nvPr>
            <p:ph type="body" sz="quarter" idx="22" hasCustomPrompt="1"/>
          </p:nvPr>
        </p:nvSpPr>
        <p:spPr bwMode="gray">
          <a:xfrm>
            <a:off x="8091292" y="1384300"/>
            <a:ext cx="3611761" cy="566738"/>
          </a:xfrm>
          <a:solidFill>
            <a:schemeClr val="bg2"/>
          </a:solidFill>
        </p:spPr>
        <p:txBody>
          <a:bodyPr lIns="72000" tIns="36000" rIns="72000" bIns="36000"/>
          <a:lstStyle>
            <a:lvl1pPr marL="0" indent="0">
              <a:lnSpc>
                <a:spcPct val="100000"/>
              </a:lnSpc>
              <a:buFont typeface="Arial" panose="020B0604020202020204" pitchFamily="34" charset="0"/>
              <a:buNone/>
              <a:defRPr b="1">
                <a:solidFill>
                  <a:schemeClr val="bg1"/>
                </a:solidFill>
              </a:defRPr>
            </a:lvl1pPr>
            <a:lvl2pPr marL="0" indent="0">
              <a:lnSpc>
                <a:spcPct val="100000"/>
              </a:lnSpc>
              <a:buNone/>
              <a:defRPr b="1">
                <a:solidFill>
                  <a:schemeClr val="bg1"/>
                </a:solidFill>
              </a:defRPr>
            </a:lvl2pPr>
            <a:lvl3pPr marL="0" indent="0">
              <a:lnSpc>
                <a:spcPct val="100000"/>
              </a:lnSpc>
              <a:buNone/>
              <a:defRPr b="1">
                <a:solidFill>
                  <a:schemeClr val="bg1"/>
                </a:solidFill>
              </a:defRPr>
            </a:lvl3pPr>
            <a:lvl4pPr marL="0" indent="0">
              <a:lnSpc>
                <a:spcPct val="100000"/>
              </a:lnSpc>
              <a:buNone/>
              <a:defRPr b="1">
                <a:solidFill>
                  <a:schemeClr val="bg1"/>
                </a:solidFill>
              </a:defRPr>
            </a:lvl4pPr>
            <a:lvl5pPr marL="0" indent="0">
              <a:lnSpc>
                <a:spcPct val="100000"/>
              </a:lnSpc>
              <a:buNone/>
              <a:defRPr b="1">
                <a:solidFill>
                  <a:schemeClr val="bg1"/>
                </a:solidFill>
              </a:defRPr>
            </a:lvl5pPr>
            <a:lvl6pPr marL="0" indent="0">
              <a:lnSpc>
                <a:spcPct val="100000"/>
              </a:lnSpc>
              <a:buNone/>
              <a:defRPr b="1">
                <a:solidFill>
                  <a:schemeClr val="bg1"/>
                </a:solidFill>
              </a:defRPr>
            </a:lvl6pPr>
            <a:lvl7pPr marL="0" indent="0">
              <a:lnSpc>
                <a:spcPct val="100000"/>
              </a:lnSpc>
              <a:buNone/>
              <a:defRPr b="1">
                <a:solidFill>
                  <a:schemeClr val="bg1"/>
                </a:solidFill>
              </a:defRPr>
            </a:lvl7pPr>
            <a:lvl8pPr marL="0" indent="0">
              <a:lnSpc>
                <a:spcPct val="100000"/>
              </a:lnSpc>
              <a:buNone/>
              <a:defRPr b="1">
                <a:solidFill>
                  <a:schemeClr val="bg1"/>
                </a:solidFill>
              </a:defRPr>
            </a:lvl8pPr>
            <a:lvl9pPr marL="0" indent="0">
              <a:lnSpc>
                <a:spcPct val="100000"/>
              </a:lnSpc>
              <a:buNone/>
              <a:defRPr b="1">
                <a:solidFill>
                  <a:schemeClr val="bg1"/>
                </a:solidFill>
              </a:defRPr>
            </a:lvl9pPr>
          </a:lstStyle>
          <a:p>
            <a:pPr lvl="0"/>
            <a:r>
              <a:rPr lang="en-US" noProof="0" dirty="0"/>
              <a:t>Double tap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xmlns="" val="1050174848"/>
      </p:ext>
    </p:extLst>
  </p:cSld>
  <p:clrMapOvr>
    <a:masterClrMapping/>
  </p:clrMapOvr>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one picture left">
    <p:spTree>
      <p:nvGrpSpPr>
        <p:cNvPr id="1" name=""/>
        <p:cNvGrpSpPr/>
        <p:nvPr/>
      </p:nvGrpSpPr>
      <p:grpSpPr>
        <a:xfrm>
          <a:off x="0" y="0"/>
          <a:ext cx="0" cy="0"/>
          <a:chOff x="0" y="0"/>
          <a:chExt cx="0" cy="0"/>
        </a:xfrm>
      </p:grpSpPr>
      <p:sp>
        <p:nvSpPr>
          <p:cNvPr id="7" name="Bildplatzhalter 6"/>
          <p:cNvSpPr>
            <a:spLocks noGrp="1"/>
          </p:cNvSpPr>
          <p:nvPr>
            <p:ph type="pic" sz="quarter" idx="20"/>
          </p:nvPr>
        </p:nvSpPr>
        <p:spPr bwMode="gray">
          <a:xfrm>
            <a:off x="486835" y="1384300"/>
            <a:ext cx="3613151" cy="4565650"/>
          </a:xfrm>
          <a:blipFill>
            <a:blip r:embed="rId2" cstate="print"/>
            <a:tile tx="-2628900" ty="-1517650" sx="100000" sy="100000" flip="none" algn="tl"/>
          </a:blipFill>
        </p:spPr>
        <p:txBody>
          <a:bodyPr/>
          <a:lstStyle>
            <a:lvl1pPr>
              <a:defRPr>
                <a:noFill/>
              </a:defRPr>
            </a:lvl1pPr>
          </a:lstStyle>
          <a:p>
            <a:r>
              <a:rPr lang="zh-CN" altLang="en-US" noProof="0"/>
              <a:t>单击图标添加图片</a:t>
            </a:r>
            <a:endParaRPr lang="en-US" noProof="0" dirty="0"/>
          </a:p>
        </p:txBody>
      </p:sp>
      <p:sp>
        <p:nvSpPr>
          <p:cNvPr id="2" name="Title 1"/>
          <p:cNvSpPr>
            <a:spLocks noGrp="1"/>
          </p:cNvSpPr>
          <p:nvPr>
            <p:ph type="title"/>
          </p:nvPr>
        </p:nvSpPr>
        <p:spPr bwMode="gray"/>
        <p:txBody>
          <a:bodyPr/>
          <a:lstStyle>
            <a:lvl1pPr>
              <a:defRPr/>
            </a:lvl1pPr>
          </a:lstStyle>
          <a:p>
            <a:r>
              <a:rPr lang="zh-CN" altLang="en-US" noProof="0"/>
              <a:t>单击此处编辑母版标题样式</a:t>
            </a:r>
            <a:endParaRPr lang="en-US" noProof="0" dirty="0"/>
          </a:p>
        </p:txBody>
      </p:sp>
      <p:sp>
        <p:nvSpPr>
          <p:cNvPr id="4" name="Date Placeholder 3"/>
          <p:cNvSpPr>
            <a:spLocks noGrp="1"/>
          </p:cNvSpPr>
          <p:nvPr>
            <p:ph type="dt" sz="half" idx="10"/>
          </p:nvPr>
        </p:nvSpPr>
        <p:spPr bwMode="gray"/>
        <p:txBody>
          <a:bodyPr/>
          <a:lstStyle/>
          <a:p>
            <a:fld id="{5A2F1DA0-759E-4D18-916F-C03C5F7C142A}" type="datetime1">
              <a:rPr lang="en-US" noProof="0" smtClean="0"/>
              <a:pPr/>
              <a:t>11/2/2020</a:t>
            </a:fld>
            <a:endParaRPr lang="en-US" noProof="0" dirty="0"/>
          </a:p>
        </p:txBody>
      </p:sp>
      <p:sp>
        <p:nvSpPr>
          <p:cNvPr id="5" name="Footer Placeholder 4"/>
          <p:cNvSpPr>
            <a:spLocks noGrp="1"/>
          </p:cNvSpPr>
          <p:nvPr>
            <p:ph type="ftr" sz="quarter" idx="11"/>
          </p:nvPr>
        </p:nvSpPr>
        <p:spPr bwMode="gray"/>
        <p:txBody>
          <a:bodyPr/>
          <a:lstStyle/>
          <a:p>
            <a:endParaRPr lang="en-US" noProof="0" dirty="0"/>
          </a:p>
        </p:txBody>
      </p:sp>
      <p:sp>
        <p:nvSpPr>
          <p:cNvPr id="12" name="Subtitle 2"/>
          <p:cNvSpPr>
            <a:spLocks noGrp="1"/>
          </p:cNvSpPr>
          <p:nvPr>
            <p:ph type="subTitle" idx="13"/>
          </p:nvPr>
        </p:nvSpPr>
        <p:spPr bwMode="gray">
          <a:xfrm>
            <a:off x="487892" y="297827"/>
            <a:ext cx="8553600" cy="215751"/>
          </a:xfrm>
        </p:spPr>
        <p:txBody>
          <a:bodyPr/>
          <a:lstStyle>
            <a:lvl1pPr marL="0" indent="0" algn="l">
              <a:lnSpc>
                <a:spcPts val="900"/>
              </a:lnSpc>
              <a:buNone/>
              <a:defRPr sz="750" b="0">
                <a:solidFill>
                  <a:schemeClr val="tx2"/>
                </a:solidFill>
              </a:defRPr>
            </a:lvl1pPr>
            <a:lvl2pPr marL="0" indent="0" algn="l">
              <a:lnSpc>
                <a:spcPts val="900"/>
              </a:lnSpc>
              <a:buNone/>
              <a:defRPr sz="750">
                <a:solidFill>
                  <a:schemeClr val="tx2"/>
                </a:solidFill>
              </a:defRPr>
            </a:lvl2pPr>
            <a:lvl3pPr marL="0" indent="0" algn="l">
              <a:lnSpc>
                <a:spcPts val="900"/>
              </a:lnSpc>
              <a:buNone/>
              <a:defRPr sz="750">
                <a:solidFill>
                  <a:schemeClr val="tx2"/>
                </a:solidFill>
              </a:defRPr>
            </a:lvl3pPr>
            <a:lvl4pPr marL="0" indent="0" algn="l">
              <a:lnSpc>
                <a:spcPts val="900"/>
              </a:lnSpc>
              <a:buNone/>
              <a:defRPr sz="750">
                <a:solidFill>
                  <a:schemeClr val="tx2"/>
                </a:solidFill>
              </a:defRPr>
            </a:lvl4pPr>
            <a:lvl5pPr marL="0" indent="0" algn="l">
              <a:lnSpc>
                <a:spcPts val="900"/>
              </a:lnSpc>
              <a:buNone/>
              <a:defRPr sz="750">
                <a:solidFill>
                  <a:schemeClr val="tx2"/>
                </a:solidFill>
              </a:defRPr>
            </a:lvl5pPr>
            <a:lvl6pPr marL="0" indent="0" algn="l">
              <a:lnSpc>
                <a:spcPts val="900"/>
              </a:lnSpc>
              <a:buNone/>
              <a:defRPr sz="750">
                <a:solidFill>
                  <a:schemeClr val="tx2"/>
                </a:solidFill>
              </a:defRPr>
            </a:lvl6pPr>
            <a:lvl7pPr marL="0" indent="0" algn="l">
              <a:lnSpc>
                <a:spcPts val="900"/>
              </a:lnSpc>
              <a:buNone/>
              <a:defRPr sz="750">
                <a:solidFill>
                  <a:schemeClr val="tx2"/>
                </a:solidFill>
              </a:defRPr>
            </a:lvl7pPr>
            <a:lvl8pPr marL="0" indent="0" algn="l">
              <a:lnSpc>
                <a:spcPts val="900"/>
              </a:lnSpc>
              <a:buNone/>
              <a:defRPr sz="750">
                <a:solidFill>
                  <a:schemeClr val="tx2"/>
                </a:solidFill>
              </a:defRPr>
            </a:lvl8pPr>
            <a:lvl9pPr marL="0" indent="0" algn="l">
              <a:lnSpc>
                <a:spcPts val="900"/>
              </a:lnSpc>
              <a:buNone/>
              <a:defRPr sz="750">
                <a:solidFill>
                  <a:schemeClr val="tx2"/>
                </a:solidFill>
              </a:defRPr>
            </a:lvl9pPr>
          </a:lstStyle>
          <a:p>
            <a:pPr lvl="0"/>
            <a:r>
              <a:rPr lang="zh-CN" altLang="en-US" noProof="0"/>
              <a:t>单击此处编辑母版副标题样式</a:t>
            </a:r>
            <a:endParaRPr lang="en-US" noProof="0" dirty="0"/>
          </a:p>
        </p:txBody>
      </p:sp>
      <p:sp>
        <p:nvSpPr>
          <p:cNvPr id="14" name="Textplatzhalter 13"/>
          <p:cNvSpPr>
            <a:spLocks noGrp="1"/>
          </p:cNvSpPr>
          <p:nvPr>
            <p:ph type="body" sz="quarter" idx="14" hasCustomPrompt="1"/>
          </p:nvPr>
        </p:nvSpPr>
        <p:spPr bwMode="gray">
          <a:xfrm>
            <a:off x="486835" y="5949950"/>
            <a:ext cx="3613151" cy="234000"/>
          </a:xfrm>
        </p:spPr>
        <p:txBody>
          <a:bodyPr/>
          <a:lstStyle>
            <a:lvl1pPr marL="0" indent="0">
              <a:lnSpc>
                <a:spcPts val="900"/>
              </a:lnSpc>
              <a:buFont typeface="Arial" panose="020B0604020202020204" pitchFamily="34" charset="0"/>
              <a:buNone/>
              <a:defRPr sz="750">
                <a:solidFill>
                  <a:schemeClr val="tx2"/>
                </a:solidFill>
              </a:defRPr>
            </a:lvl1pPr>
            <a:lvl2pPr marL="0" indent="0">
              <a:lnSpc>
                <a:spcPts val="900"/>
              </a:lnSpc>
              <a:buNone/>
              <a:defRPr sz="750">
                <a:solidFill>
                  <a:schemeClr val="tx2"/>
                </a:solidFill>
              </a:defRPr>
            </a:lvl2pPr>
            <a:lvl3pPr marL="0" indent="0">
              <a:lnSpc>
                <a:spcPts val="900"/>
              </a:lnSpc>
              <a:buNone/>
              <a:defRPr sz="750">
                <a:solidFill>
                  <a:schemeClr val="tx2"/>
                </a:solidFill>
              </a:defRPr>
            </a:lvl3pPr>
            <a:lvl4pPr marL="0" indent="0">
              <a:lnSpc>
                <a:spcPts val="900"/>
              </a:lnSpc>
              <a:buNone/>
              <a:defRPr sz="750">
                <a:solidFill>
                  <a:schemeClr val="tx2"/>
                </a:solidFill>
              </a:defRPr>
            </a:lvl4pPr>
            <a:lvl5pPr marL="0" indent="0">
              <a:lnSpc>
                <a:spcPts val="900"/>
              </a:lnSpc>
              <a:buNone/>
              <a:defRPr sz="750">
                <a:solidFill>
                  <a:schemeClr val="tx2"/>
                </a:solidFill>
              </a:defRPr>
            </a:lvl5pPr>
            <a:lvl6pPr marL="0" indent="0">
              <a:lnSpc>
                <a:spcPts val="900"/>
              </a:lnSpc>
              <a:buNone/>
              <a:defRPr sz="750">
                <a:solidFill>
                  <a:schemeClr val="tx2"/>
                </a:solidFill>
              </a:defRPr>
            </a:lvl6pPr>
            <a:lvl7pPr marL="0" indent="0">
              <a:lnSpc>
                <a:spcPts val="900"/>
              </a:lnSpc>
              <a:buNone/>
              <a:defRPr sz="750">
                <a:solidFill>
                  <a:schemeClr val="tx2"/>
                </a:solidFill>
              </a:defRPr>
            </a:lvl7pPr>
            <a:lvl8pPr marL="0" indent="0">
              <a:lnSpc>
                <a:spcPts val="900"/>
              </a:lnSpc>
              <a:buNone/>
              <a:defRPr sz="750">
                <a:solidFill>
                  <a:schemeClr val="tx2"/>
                </a:solidFill>
              </a:defRPr>
            </a:lvl8pPr>
            <a:lvl9pPr marL="0" indent="0">
              <a:lnSpc>
                <a:spcPts val="900"/>
              </a:lnSpc>
              <a:buNone/>
              <a:defRPr sz="750">
                <a:solidFill>
                  <a:schemeClr val="tx2"/>
                </a:solidFill>
              </a:defRPr>
            </a:lvl9pPr>
          </a:lstStyle>
          <a:p>
            <a:pPr lvl="0"/>
            <a:r>
              <a:rPr lang="en-US" noProof="0" dirty="0"/>
              <a:t>Double tap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18"/>
          <p:cNvSpPr>
            <a:spLocks noGrp="1"/>
          </p:cNvSpPr>
          <p:nvPr>
            <p:ph type="body" sz="quarter" idx="16" hasCustomPrompt="1"/>
          </p:nvPr>
        </p:nvSpPr>
        <p:spPr bwMode="gray">
          <a:xfrm>
            <a:off x="4290486" y="1384300"/>
            <a:ext cx="3611761" cy="4565650"/>
          </a:xfrm>
          <a:solidFill>
            <a:srgbClr val="EBEBEB"/>
          </a:solidFill>
        </p:spPr>
        <p:txBody>
          <a:bodyPr lIns="72000" tIns="36000" rIns="72000" bIns="36000"/>
          <a:lstStyle>
            <a:lvl1pPr>
              <a:defRPr/>
            </a:lvl1pPr>
          </a:lstStyle>
          <a:p>
            <a:pPr lvl="0"/>
            <a:r>
              <a:rPr lang="en-US" noProof="0" dirty="0"/>
              <a:t>Double tap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13"/>
          <p:cNvSpPr>
            <a:spLocks noGrp="1"/>
          </p:cNvSpPr>
          <p:nvPr>
            <p:ph type="body" sz="quarter" idx="17" hasCustomPrompt="1"/>
          </p:nvPr>
        </p:nvSpPr>
        <p:spPr bwMode="gray">
          <a:xfrm>
            <a:off x="4290486" y="5949950"/>
            <a:ext cx="3611761" cy="234000"/>
          </a:xfrm>
        </p:spPr>
        <p:txBody>
          <a:bodyPr/>
          <a:lstStyle>
            <a:lvl1pPr marL="0" indent="0">
              <a:lnSpc>
                <a:spcPts val="900"/>
              </a:lnSpc>
              <a:buFont typeface="Arial" panose="020B0604020202020204" pitchFamily="34" charset="0"/>
              <a:buNone/>
              <a:defRPr sz="750">
                <a:solidFill>
                  <a:schemeClr val="tx2"/>
                </a:solidFill>
              </a:defRPr>
            </a:lvl1pPr>
            <a:lvl2pPr marL="0" indent="0">
              <a:lnSpc>
                <a:spcPts val="900"/>
              </a:lnSpc>
              <a:buNone/>
              <a:defRPr sz="750">
                <a:solidFill>
                  <a:schemeClr val="tx2"/>
                </a:solidFill>
              </a:defRPr>
            </a:lvl2pPr>
            <a:lvl3pPr marL="0" indent="0">
              <a:lnSpc>
                <a:spcPts val="900"/>
              </a:lnSpc>
              <a:buNone/>
              <a:defRPr sz="750">
                <a:solidFill>
                  <a:schemeClr val="tx2"/>
                </a:solidFill>
              </a:defRPr>
            </a:lvl3pPr>
            <a:lvl4pPr marL="0" indent="0">
              <a:lnSpc>
                <a:spcPts val="900"/>
              </a:lnSpc>
              <a:buNone/>
              <a:defRPr sz="750">
                <a:solidFill>
                  <a:schemeClr val="tx2"/>
                </a:solidFill>
              </a:defRPr>
            </a:lvl4pPr>
            <a:lvl5pPr marL="0" indent="0">
              <a:lnSpc>
                <a:spcPts val="900"/>
              </a:lnSpc>
              <a:buNone/>
              <a:defRPr sz="750">
                <a:solidFill>
                  <a:schemeClr val="tx2"/>
                </a:solidFill>
              </a:defRPr>
            </a:lvl5pPr>
            <a:lvl6pPr marL="0" indent="0">
              <a:lnSpc>
                <a:spcPts val="900"/>
              </a:lnSpc>
              <a:buNone/>
              <a:defRPr sz="750">
                <a:solidFill>
                  <a:schemeClr val="tx2"/>
                </a:solidFill>
              </a:defRPr>
            </a:lvl6pPr>
            <a:lvl7pPr marL="0" indent="0">
              <a:lnSpc>
                <a:spcPts val="900"/>
              </a:lnSpc>
              <a:buNone/>
              <a:defRPr sz="750">
                <a:solidFill>
                  <a:schemeClr val="tx2"/>
                </a:solidFill>
              </a:defRPr>
            </a:lvl7pPr>
            <a:lvl8pPr marL="0" indent="0">
              <a:lnSpc>
                <a:spcPts val="900"/>
              </a:lnSpc>
              <a:buNone/>
              <a:defRPr sz="750">
                <a:solidFill>
                  <a:schemeClr val="tx2"/>
                </a:solidFill>
              </a:defRPr>
            </a:lvl8pPr>
            <a:lvl9pPr marL="0" indent="0">
              <a:lnSpc>
                <a:spcPts val="900"/>
              </a:lnSpc>
              <a:buNone/>
              <a:defRPr sz="750">
                <a:solidFill>
                  <a:schemeClr val="tx2"/>
                </a:solidFill>
              </a:defRPr>
            </a:lvl9pPr>
          </a:lstStyle>
          <a:p>
            <a:pPr lvl="0"/>
            <a:r>
              <a:rPr lang="en-US" noProof="0" dirty="0"/>
              <a:t>Double tap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platzhalter 18"/>
          <p:cNvSpPr>
            <a:spLocks noGrp="1"/>
          </p:cNvSpPr>
          <p:nvPr>
            <p:ph type="body" sz="quarter" idx="18" hasCustomPrompt="1"/>
          </p:nvPr>
        </p:nvSpPr>
        <p:spPr bwMode="gray">
          <a:xfrm>
            <a:off x="8091292" y="1384300"/>
            <a:ext cx="3611761" cy="4565650"/>
          </a:xfrm>
          <a:solidFill>
            <a:srgbClr val="EBEBEB"/>
          </a:solidFill>
        </p:spPr>
        <p:txBody>
          <a:bodyPr lIns="72000" tIns="36000" rIns="72000" bIns="36000"/>
          <a:lstStyle>
            <a:lvl1pPr>
              <a:defRPr/>
            </a:lvl1pPr>
          </a:lstStyle>
          <a:p>
            <a:pPr lvl="0"/>
            <a:r>
              <a:rPr lang="en-US" noProof="0" dirty="0"/>
              <a:t>Double tap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platzhalter 13"/>
          <p:cNvSpPr>
            <a:spLocks noGrp="1"/>
          </p:cNvSpPr>
          <p:nvPr>
            <p:ph type="body" sz="quarter" idx="19" hasCustomPrompt="1"/>
          </p:nvPr>
        </p:nvSpPr>
        <p:spPr bwMode="gray">
          <a:xfrm>
            <a:off x="8091292" y="5949950"/>
            <a:ext cx="3611761" cy="234000"/>
          </a:xfrm>
        </p:spPr>
        <p:txBody>
          <a:bodyPr/>
          <a:lstStyle>
            <a:lvl1pPr marL="0" indent="0">
              <a:lnSpc>
                <a:spcPts val="900"/>
              </a:lnSpc>
              <a:buFont typeface="Arial" panose="020B0604020202020204" pitchFamily="34" charset="0"/>
              <a:buNone/>
              <a:defRPr sz="750">
                <a:solidFill>
                  <a:schemeClr val="tx2"/>
                </a:solidFill>
              </a:defRPr>
            </a:lvl1pPr>
            <a:lvl2pPr marL="0" indent="0">
              <a:lnSpc>
                <a:spcPts val="900"/>
              </a:lnSpc>
              <a:buNone/>
              <a:defRPr sz="750">
                <a:solidFill>
                  <a:schemeClr val="tx2"/>
                </a:solidFill>
              </a:defRPr>
            </a:lvl2pPr>
            <a:lvl3pPr marL="0" indent="0">
              <a:lnSpc>
                <a:spcPts val="900"/>
              </a:lnSpc>
              <a:buNone/>
              <a:defRPr sz="750">
                <a:solidFill>
                  <a:schemeClr val="tx2"/>
                </a:solidFill>
              </a:defRPr>
            </a:lvl3pPr>
            <a:lvl4pPr marL="0" indent="0">
              <a:lnSpc>
                <a:spcPts val="900"/>
              </a:lnSpc>
              <a:buNone/>
              <a:defRPr sz="750">
                <a:solidFill>
                  <a:schemeClr val="tx2"/>
                </a:solidFill>
              </a:defRPr>
            </a:lvl4pPr>
            <a:lvl5pPr marL="0" indent="0">
              <a:lnSpc>
                <a:spcPts val="900"/>
              </a:lnSpc>
              <a:buNone/>
              <a:defRPr sz="750">
                <a:solidFill>
                  <a:schemeClr val="tx2"/>
                </a:solidFill>
              </a:defRPr>
            </a:lvl5pPr>
            <a:lvl6pPr marL="0" indent="0">
              <a:lnSpc>
                <a:spcPts val="900"/>
              </a:lnSpc>
              <a:buNone/>
              <a:defRPr sz="750">
                <a:solidFill>
                  <a:schemeClr val="tx2"/>
                </a:solidFill>
              </a:defRPr>
            </a:lvl6pPr>
            <a:lvl7pPr marL="0" indent="0">
              <a:lnSpc>
                <a:spcPts val="900"/>
              </a:lnSpc>
              <a:buNone/>
              <a:defRPr sz="750">
                <a:solidFill>
                  <a:schemeClr val="tx2"/>
                </a:solidFill>
              </a:defRPr>
            </a:lvl7pPr>
            <a:lvl8pPr marL="0" indent="0">
              <a:lnSpc>
                <a:spcPts val="900"/>
              </a:lnSpc>
              <a:buNone/>
              <a:defRPr sz="750">
                <a:solidFill>
                  <a:schemeClr val="tx2"/>
                </a:solidFill>
              </a:defRPr>
            </a:lvl8pPr>
            <a:lvl9pPr marL="0" indent="0">
              <a:lnSpc>
                <a:spcPts val="900"/>
              </a:lnSpc>
              <a:buNone/>
              <a:defRPr sz="750">
                <a:solidFill>
                  <a:schemeClr val="tx2"/>
                </a:solidFill>
              </a:defRPr>
            </a:lvl9pPr>
          </a:lstStyle>
          <a:p>
            <a:pPr lvl="0"/>
            <a:r>
              <a:rPr lang="en-US" noProof="0" dirty="0"/>
              <a:t>Double tap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xmlns="" val="174159108"/>
      </p:ext>
    </p:extLst>
  </p:cSld>
  <p:clrMapOvr>
    <a:masterClrMapping/>
  </p:clrMapOvr>
  <p:hf sldNum="0"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four pictures">
    <p:spTree>
      <p:nvGrpSpPr>
        <p:cNvPr id="1" name=""/>
        <p:cNvGrpSpPr/>
        <p:nvPr/>
      </p:nvGrpSpPr>
      <p:grpSpPr>
        <a:xfrm>
          <a:off x="0" y="0"/>
          <a:ext cx="0" cy="0"/>
          <a:chOff x="0" y="0"/>
          <a:chExt cx="0" cy="0"/>
        </a:xfrm>
      </p:grpSpPr>
      <p:sp>
        <p:nvSpPr>
          <p:cNvPr id="20" name="Bildplatzhalter 6"/>
          <p:cNvSpPr>
            <a:spLocks noGrp="1"/>
          </p:cNvSpPr>
          <p:nvPr>
            <p:ph type="pic" sz="quarter" idx="20"/>
          </p:nvPr>
        </p:nvSpPr>
        <p:spPr bwMode="gray">
          <a:xfrm>
            <a:off x="6193367" y="1384303"/>
            <a:ext cx="5509685" cy="2189163"/>
          </a:xfrm>
          <a:blipFill>
            <a:blip r:embed="rId2" cstate="print"/>
            <a:tile tx="0" ty="0" sx="100000" sy="100000" flip="none" algn="tl"/>
          </a:blipFill>
        </p:spPr>
        <p:txBody>
          <a:bodyPr/>
          <a:lstStyle>
            <a:lvl1pPr>
              <a:defRPr>
                <a:noFill/>
              </a:defRPr>
            </a:lvl1pPr>
          </a:lstStyle>
          <a:p>
            <a:r>
              <a:rPr lang="zh-CN" altLang="en-US" noProof="0"/>
              <a:t>单击图标添加图片</a:t>
            </a:r>
            <a:endParaRPr lang="en-US" noProof="0" dirty="0"/>
          </a:p>
        </p:txBody>
      </p:sp>
      <p:sp>
        <p:nvSpPr>
          <p:cNvPr id="21" name="Bildplatzhalter 6"/>
          <p:cNvSpPr>
            <a:spLocks noGrp="1"/>
          </p:cNvSpPr>
          <p:nvPr>
            <p:ph type="pic" sz="quarter" idx="21"/>
          </p:nvPr>
        </p:nvSpPr>
        <p:spPr bwMode="gray">
          <a:xfrm>
            <a:off x="6193367" y="3727450"/>
            <a:ext cx="5509685" cy="2222500"/>
          </a:xfrm>
          <a:blipFill>
            <a:blip r:embed="rId2" cstate="print"/>
            <a:tile tx="0" ty="0" sx="100000" sy="100000" flip="none" algn="tl"/>
          </a:blipFill>
        </p:spPr>
        <p:txBody>
          <a:bodyPr/>
          <a:lstStyle>
            <a:lvl1pPr>
              <a:defRPr>
                <a:noFill/>
              </a:defRPr>
            </a:lvl1pPr>
          </a:lstStyle>
          <a:p>
            <a:r>
              <a:rPr lang="zh-CN" altLang="en-US" noProof="0"/>
              <a:t>单击图标添加图片</a:t>
            </a:r>
            <a:endParaRPr lang="en-US" noProof="0" dirty="0"/>
          </a:p>
        </p:txBody>
      </p:sp>
      <p:sp>
        <p:nvSpPr>
          <p:cNvPr id="7" name="Bildplatzhalter 6"/>
          <p:cNvSpPr>
            <a:spLocks noGrp="1"/>
          </p:cNvSpPr>
          <p:nvPr>
            <p:ph type="pic" sz="quarter" idx="18"/>
          </p:nvPr>
        </p:nvSpPr>
        <p:spPr bwMode="gray">
          <a:xfrm>
            <a:off x="487891" y="1384303"/>
            <a:ext cx="5514400" cy="2189163"/>
          </a:xfrm>
          <a:blipFill>
            <a:blip r:embed="rId2" cstate="print"/>
            <a:tile tx="0" ty="0" sx="100000" sy="100000" flip="none" algn="tl"/>
          </a:blipFill>
        </p:spPr>
        <p:txBody>
          <a:bodyPr/>
          <a:lstStyle>
            <a:lvl1pPr>
              <a:defRPr>
                <a:noFill/>
              </a:defRPr>
            </a:lvl1pPr>
          </a:lstStyle>
          <a:p>
            <a:r>
              <a:rPr lang="zh-CN" altLang="en-US" noProof="0"/>
              <a:t>单击图标添加图片</a:t>
            </a:r>
            <a:endParaRPr lang="en-US" noProof="0" dirty="0"/>
          </a:p>
        </p:txBody>
      </p:sp>
      <p:sp>
        <p:nvSpPr>
          <p:cNvPr id="16" name="Bildplatzhalter 6"/>
          <p:cNvSpPr>
            <a:spLocks noGrp="1"/>
          </p:cNvSpPr>
          <p:nvPr>
            <p:ph type="pic" sz="quarter" idx="19"/>
          </p:nvPr>
        </p:nvSpPr>
        <p:spPr bwMode="gray">
          <a:xfrm>
            <a:off x="487891" y="3728245"/>
            <a:ext cx="5512860" cy="2221707"/>
          </a:xfrm>
          <a:blipFill>
            <a:blip r:embed="rId2" cstate="print"/>
            <a:tile tx="0" ty="0" sx="100000" sy="100000" flip="none" algn="tl"/>
          </a:blipFill>
        </p:spPr>
        <p:txBody>
          <a:bodyPr/>
          <a:lstStyle>
            <a:lvl1pPr>
              <a:defRPr>
                <a:noFill/>
              </a:defRPr>
            </a:lvl1pPr>
          </a:lstStyle>
          <a:p>
            <a:r>
              <a:rPr lang="zh-CN" altLang="en-US" noProof="0"/>
              <a:t>单击图标添加图片</a:t>
            </a:r>
            <a:endParaRPr lang="en-US" noProof="0" dirty="0"/>
          </a:p>
        </p:txBody>
      </p:sp>
      <p:sp>
        <p:nvSpPr>
          <p:cNvPr id="2" name="Title 1"/>
          <p:cNvSpPr>
            <a:spLocks noGrp="1"/>
          </p:cNvSpPr>
          <p:nvPr>
            <p:ph type="title"/>
          </p:nvPr>
        </p:nvSpPr>
        <p:spPr bwMode="gray"/>
        <p:txBody>
          <a:bodyPr/>
          <a:lstStyle>
            <a:lvl1pPr>
              <a:defRPr/>
            </a:lvl1pPr>
          </a:lstStyle>
          <a:p>
            <a:r>
              <a:rPr lang="zh-CN" altLang="en-US" noProof="0"/>
              <a:t>单击此处编辑母版标题样式</a:t>
            </a:r>
            <a:endParaRPr lang="en-US" noProof="0" dirty="0"/>
          </a:p>
        </p:txBody>
      </p:sp>
      <p:sp>
        <p:nvSpPr>
          <p:cNvPr id="4" name="Date Placeholder 3"/>
          <p:cNvSpPr>
            <a:spLocks noGrp="1"/>
          </p:cNvSpPr>
          <p:nvPr>
            <p:ph type="dt" sz="half" idx="10"/>
          </p:nvPr>
        </p:nvSpPr>
        <p:spPr bwMode="gray"/>
        <p:txBody>
          <a:bodyPr/>
          <a:lstStyle/>
          <a:p>
            <a:fld id="{5A02D6FA-6851-454B-A95B-7DE78C40E4D1}" type="datetime1">
              <a:rPr lang="en-US" noProof="0" smtClean="0"/>
              <a:pPr/>
              <a:t>11/2/2020</a:t>
            </a:fld>
            <a:endParaRPr lang="en-US" noProof="0" dirty="0"/>
          </a:p>
        </p:txBody>
      </p:sp>
      <p:sp>
        <p:nvSpPr>
          <p:cNvPr id="5" name="Footer Placeholder 4"/>
          <p:cNvSpPr>
            <a:spLocks noGrp="1"/>
          </p:cNvSpPr>
          <p:nvPr>
            <p:ph type="ftr" sz="quarter" idx="11"/>
          </p:nvPr>
        </p:nvSpPr>
        <p:spPr bwMode="gray"/>
        <p:txBody>
          <a:bodyPr/>
          <a:lstStyle/>
          <a:p>
            <a:endParaRPr lang="en-US" noProof="0" dirty="0"/>
          </a:p>
        </p:txBody>
      </p:sp>
      <p:sp>
        <p:nvSpPr>
          <p:cNvPr id="12" name="Subtitle 2"/>
          <p:cNvSpPr>
            <a:spLocks noGrp="1"/>
          </p:cNvSpPr>
          <p:nvPr>
            <p:ph type="subTitle" idx="13"/>
          </p:nvPr>
        </p:nvSpPr>
        <p:spPr bwMode="gray">
          <a:xfrm>
            <a:off x="487892" y="297827"/>
            <a:ext cx="8553600" cy="215751"/>
          </a:xfrm>
        </p:spPr>
        <p:txBody>
          <a:bodyPr/>
          <a:lstStyle>
            <a:lvl1pPr marL="0" indent="0" algn="l">
              <a:lnSpc>
                <a:spcPts val="900"/>
              </a:lnSpc>
              <a:buNone/>
              <a:defRPr sz="750" b="0">
                <a:solidFill>
                  <a:schemeClr val="tx2"/>
                </a:solidFill>
              </a:defRPr>
            </a:lvl1pPr>
            <a:lvl2pPr marL="0" indent="0" algn="l">
              <a:lnSpc>
                <a:spcPts val="900"/>
              </a:lnSpc>
              <a:buNone/>
              <a:defRPr sz="750">
                <a:solidFill>
                  <a:schemeClr val="tx2"/>
                </a:solidFill>
              </a:defRPr>
            </a:lvl2pPr>
            <a:lvl3pPr marL="0" indent="0" algn="l">
              <a:lnSpc>
                <a:spcPts val="900"/>
              </a:lnSpc>
              <a:buNone/>
              <a:defRPr sz="750">
                <a:solidFill>
                  <a:schemeClr val="tx2"/>
                </a:solidFill>
              </a:defRPr>
            </a:lvl3pPr>
            <a:lvl4pPr marL="0" indent="0" algn="l">
              <a:lnSpc>
                <a:spcPts val="900"/>
              </a:lnSpc>
              <a:buNone/>
              <a:defRPr sz="750">
                <a:solidFill>
                  <a:schemeClr val="tx2"/>
                </a:solidFill>
              </a:defRPr>
            </a:lvl4pPr>
            <a:lvl5pPr marL="0" indent="0" algn="l">
              <a:lnSpc>
                <a:spcPts val="900"/>
              </a:lnSpc>
              <a:buNone/>
              <a:defRPr sz="750">
                <a:solidFill>
                  <a:schemeClr val="tx2"/>
                </a:solidFill>
              </a:defRPr>
            </a:lvl5pPr>
            <a:lvl6pPr marL="0" indent="0" algn="l">
              <a:lnSpc>
                <a:spcPts val="900"/>
              </a:lnSpc>
              <a:buNone/>
              <a:defRPr sz="750">
                <a:solidFill>
                  <a:schemeClr val="tx2"/>
                </a:solidFill>
              </a:defRPr>
            </a:lvl6pPr>
            <a:lvl7pPr marL="0" indent="0" algn="l">
              <a:lnSpc>
                <a:spcPts val="900"/>
              </a:lnSpc>
              <a:buNone/>
              <a:defRPr sz="750">
                <a:solidFill>
                  <a:schemeClr val="tx2"/>
                </a:solidFill>
              </a:defRPr>
            </a:lvl7pPr>
            <a:lvl8pPr marL="0" indent="0" algn="l">
              <a:lnSpc>
                <a:spcPts val="900"/>
              </a:lnSpc>
              <a:buNone/>
              <a:defRPr sz="750">
                <a:solidFill>
                  <a:schemeClr val="tx2"/>
                </a:solidFill>
              </a:defRPr>
            </a:lvl8pPr>
            <a:lvl9pPr marL="0" indent="0" algn="l">
              <a:lnSpc>
                <a:spcPts val="900"/>
              </a:lnSpc>
              <a:buNone/>
              <a:defRPr sz="750">
                <a:solidFill>
                  <a:schemeClr val="tx2"/>
                </a:solidFill>
              </a:defRPr>
            </a:lvl9pPr>
          </a:lstStyle>
          <a:p>
            <a:pPr lvl="0"/>
            <a:r>
              <a:rPr lang="zh-CN" altLang="en-US" noProof="0"/>
              <a:t>单击此处编辑母版副标题样式</a:t>
            </a:r>
            <a:endParaRPr lang="en-US" noProof="0" dirty="0"/>
          </a:p>
        </p:txBody>
      </p:sp>
      <p:sp>
        <p:nvSpPr>
          <p:cNvPr id="14" name="Textplatzhalter 13"/>
          <p:cNvSpPr>
            <a:spLocks noGrp="1"/>
          </p:cNvSpPr>
          <p:nvPr>
            <p:ph type="body" sz="quarter" idx="14" hasCustomPrompt="1"/>
          </p:nvPr>
        </p:nvSpPr>
        <p:spPr bwMode="gray">
          <a:xfrm>
            <a:off x="486835" y="5949950"/>
            <a:ext cx="5513919" cy="234000"/>
          </a:xfrm>
        </p:spPr>
        <p:txBody>
          <a:bodyPr/>
          <a:lstStyle>
            <a:lvl1pPr marL="0" indent="0">
              <a:lnSpc>
                <a:spcPts val="900"/>
              </a:lnSpc>
              <a:buFont typeface="Arial" panose="020B0604020202020204" pitchFamily="34" charset="0"/>
              <a:buNone/>
              <a:defRPr sz="750">
                <a:solidFill>
                  <a:schemeClr val="tx2"/>
                </a:solidFill>
              </a:defRPr>
            </a:lvl1pPr>
            <a:lvl2pPr marL="0" indent="0">
              <a:lnSpc>
                <a:spcPts val="900"/>
              </a:lnSpc>
              <a:buNone/>
              <a:defRPr sz="750">
                <a:solidFill>
                  <a:schemeClr val="tx2"/>
                </a:solidFill>
              </a:defRPr>
            </a:lvl2pPr>
            <a:lvl3pPr marL="0" indent="0">
              <a:lnSpc>
                <a:spcPts val="900"/>
              </a:lnSpc>
              <a:buNone/>
              <a:defRPr sz="750">
                <a:solidFill>
                  <a:schemeClr val="tx2"/>
                </a:solidFill>
              </a:defRPr>
            </a:lvl3pPr>
            <a:lvl4pPr marL="0" indent="0">
              <a:lnSpc>
                <a:spcPts val="900"/>
              </a:lnSpc>
              <a:buNone/>
              <a:defRPr sz="750">
                <a:solidFill>
                  <a:schemeClr val="tx2"/>
                </a:solidFill>
              </a:defRPr>
            </a:lvl4pPr>
            <a:lvl5pPr marL="0" indent="0">
              <a:lnSpc>
                <a:spcPts val="900"/>
              </a:lnSpc>
              <a:buNone/>
              <a:defRPr sz="750">
                <a:solidFill>
                  <a:schemeClr val="tx2"/>
                </a:solidFill>
              </a:defRPr>
            </a:lvl5pPr>
            <a:lvl6pPr marL="0" indent="0">
              <a:lnSpc>
                <a:spcPts val="900"/>
              </a:lnSpc>
              <a:buNone/>
              <a:defRPr sz="750">
                <a:solidFill>
                  <a:schemeClr val="tx2"/>
                </a:solidFill>
              </a:defRPr>
            </a:lvl6pPr>
            <a:lvl7pPr marL="0" indent="0">
              <a:lnSpc>
                <a:spcPts val="900"/>
              </a:lnSpc>
              <a:buNone/>
              <a:defRPr sz="750">
                <a:solidFill>
                  <a:schemeClr val="tx2"/>
                </a:solidFill>
              </a:defRPr>
            </a:lvl7pPr>
            <a:lvl8pPr marL="0" indent="0">
              <a:lnSpc>
                <a:spcPts val="900"/>
              </a:lnSpc>
              <a:buNone/>
              <a:defRPr sz="750">
                <a:solidFill>
                  <a:schemeClr val="tx2"/>
                </a:solidFill>
              </a:defRPr>
            </a:lvl8pPr>
            <a:lvl9pPr marL="0" indent="0">
              <a:lnSpc>
                <a:spcPts val="900"/>
              </a:lnSpc>
              <a:buNone/>
              <a:defRPr sz="750">
                <a:solidFill>
                  <a:schemeClr val="tx2"/>
                </a:solidFill>
              </a:defRPr>
            </a:lvl9pPr>
          </a:lstStyle>
          <a:p>
            <a:pPr lvl="0"/>
            <a:r>
              <a:rPr lang="en-US" noProof="0" dirty="0"/>
              <a:t>Double tap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13"/>
          <p:cNvSpPr>
            <a:spLocks noGrp="1"/>
          </p:cNvSpPr>
          <p:nvPr>
            <p:ph type="body" sz="quarter" idx="17" hasCustomPrompt="1"/>
          </p:nvPr>
        </p:nvSpPr>
        <p:spPr bwMode="gray">
          <a:xfrm>
            <a:off x="6191252" y="5949950"/>
            <a:ext cx="5511801" cy="234000"/>
          </a:xfrm>
        </p:spPr>
        <p:txBody>
          <a:bodyPr/>
          <a:lstStyle>
            <a:lvl1pPr marL="0" indent="0">
              <a:lnSpc>
                <a:spcPts val="900"/>
              </a:lnSpc>
              <a:buFont typeface="Arial" panose="020B0604020202020204" pitchFamily="34" charset="0"/>
              <a:buNone/>
              <a:defRPr sz="750">
                <a:solidFill>
                  <a:schemeClr val="tx2"/>
                </a:solidFill>
              </a:defRPr>
            </a:lvl1pPr>
            <a:lvl2pPr marL="0" indent="0">
              <a:lnSpc>
                <a:spcPts val="900"/>
              </a:lnSpc>
              <a:buNone/>
              <a:defRPr sz="750">
                <a:solidFill>
                  <a:schemeClr val="tx2"/>
                </a:solidFill>
              </a:defRPr>
            </a:lvl2pPr>
            <a:lvl3pPr marL="0" indent="0">
              <a:lnSpc>
                <a:spcPts val="900"/>
              </a:lnSpc>
              <a:buNone/>
              <a:defRPr sz="750">
                <a:solidFill>
                  <a:schemeClr val="tx2"/>
                </a:solidFill>
              </a:defRPr>
            </a:lvl3pPr>
            <a:lvl4pPr marL="0" indent="0">
              <a:lnSpc>
                <a:spcPts val="900"/>
              </a:lnSpc>
              <a:buNone/>
              <a:defRPr sz="750">
                <a:solidFill>
                  <a:schemeClr val="tx2"/>
                </a:solidFill>
              </a:defRPr>
            </a:lvl4pPr>
            <a:lvl5pPr marL="0" indent="0">
              <a:lnSpc>
                <a:spcPts val="900"/>
              </a:lnSpc>
              <a:buNone/>
              <a:defRPr sz="750">
                <a:solidFill>
                  <a:schemeClr val="tx2"/>
                </a:solidFill>
              </a:defRPr>
            </a:lvl5pPr>
            <a:lvl6pPr marL="0" indent="0">
              <a:lnSpc>
                <a:spcPts val="900"/>
              </a:lnSpc>
              <a:buNone/>
              <a:defRPr sz="750">
                <a:solidFill>
                  <a:schemeClr val="tx2"/>
                </a:solidFill>
              </a:defRPr>
            </a:lvl6pPr>
            <a:lvl7pPr marL="0" indent="0">
              <a:lnSpc>
                <a:spcPts val="900"/>
              </a:lnSpc>
              <a:buNone/>
              <a:defRPr sz="750">
                <a:solidFill>
                  <a:schemeClr val="tx2"/>
                </a:solidFill>
              </a:defRPr>
            </a:lvl7pPr>
            <a:lvl8pPr marL="0" indent="0">
              <a:lnSpc>
                <a:spcPts val="900"/>
              </a:lnSpc>
              <a:buNone/>
              <a:defRPr sz="750">
                <a:solidFill>
                  <a:schemeClr val="tx2"/>
                </a:solidFill>
              </a:defRPr>
            </a:lvl8pPr>
            <a:lvl9pPr marL="0" indent="0">
              <a:lnSpc>
                <a:spcPts val="900"/>
              </a:lnSpc>
              <a:buNone/>
              <a:defRPr sz="750">
                <a:solidFill>
                  <a:schemeClr val="tx2"/>
                </a:solidFill>
              </a:defRPr>
            </a:lvl9pPr>
          </a:lstStyle>
          <a:p>
            <a:pPr lvl="0"/>
            <a:r>
              <a:rPr lang="en-US" noProof="0" dirty="0"/>
              <a:t>Double tap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xmlns="" val="694919286"/>
      </p:ext>
    </p:extLst>
  </p:cSld>
  <p:clrMapOvr>
    <a:masterClrMapping/>
  </p:clrMapOvr>
  <p:hf sldNum="0"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eight pictures">
    <p:spTree>
      <p:nvGrpSpPr>
        <p:cNvPr id="1" name=""/>
        <p:cNvGrpSpPr/>
        <p:nvPr/>
      </p:nvGrpSpPr>
      <p:grpSpPr>
        <a:xfrm>
          <a:off x="0" y="0"/>
          <a:ext cx="0" cy="0"/>
          <a:chOff x="0" y="0"/>
          <a:chExt cx="0" cy="0"/>
        </a:xfrm>
      </p:grpSpPr>
      <p:sp>
        <p:nvSpPr>
          <p:cNvPr id="20" name="Bildplatzhalter 6"/>
          <p:cNvSpPr>
            <a:spLocks noGrp="1"/>
          </p:cNvSpPr>
          <p:nvPr>
            <p:ph type="pic" sz="quarter" idx="20"/>
          </p:nvPr>
        </p:nvSpPr>
        <p:spPr bwMode="gray">
          <a:xfrm>
            <a:off x="3339041" y="1386684"/>
            <a:ext cx="2659200" cy="2189163"/>
          </a:xfrm>
          <a:blipFill>
            <a:blip r:embed="rId2" cstate="print"/>
            <a:tile tx="0" ty="0" sx="100000" sy="100000" flip="none" algn="tl"/>
          </a:blipFill>
        </p:spPr>
        <p:txBody>
          <a:bodyPr/>
          <a:lstStyle>
            <a:lvl1pPr>
              <a:defRPr>
                <a:noFill/>
              </a:defRPr>
            </a:lvl1pPr>
          </a:lstStyle>
          <a:p>
            <a:r>
              <a:rPr lang="zh-CN" altLang="en-US" noProof="0"/>
              <a:t>单击图标添加图片</a:t>
            </a:r>
            <a:endParaRPr lang="en-US" noProof="0" dirty="0"/>
          </a:p>
        </p:txBody>
      </p:sp>
      <p:sp>
        <p:nvSpPr>
          <p:cNvPr id="21" name="Bildplatzhalter 6"/>
          <p:cNvSpPr>
            <a:spLocks noGrp="1"/>
          </p:cNvSpPr>
          <p:nvPr>
            <p:ph type="pic" sz="quarter" idx="21"/>
          </p:nvPr>
        </p:nvSpPr>
        <p:spPr bwMode="gray">
          <a:xfrm>
            <a:off x="3339041" y="3727452"/>
            <a:ext cx="2659200" cy="2222499"/>
          </a:xfrm>
          <a:blipFill>
            <a:blip r:embed="rId2" cstate="print"/>
            <a:tile tx="0" ty="0" sx="100000" sy="100000" flip="none" algn="tl"/>
          </a:blipFill>
        </p:spPr>
        <p:txBody>
          <a:bodyPr/>
          <a:lstStyle>
            <a:lvl1pPr>
              <a:defRPr>
                <a:noFill/>
              </a:defRPr>
            </a:lvl1pPr>
          </a:lstStyle>
          <a:p>
            <a:r>
              <a:rPr lang="zh-CN" altLang="en-US" noProof="0"/>
              <a:t>单击图标添加图片</a:t>
            </a:r>
            <a:endParaRPr lang="en-US" noProof="0" dirty="0"/>
          </a:p>
        </p:txBody>
      </p:sp>
      <p:sp>
        <p:nvSpPr>
          <p:cNvPr id="7" name="Bildplatzhalter 6"/>
          <p:cNvSpPr>
            <a:spLocks noGrp="1"/>
          </p:cNvSpPr>
          <p:nvPr>
            <p:ph type="pic" sz="quarter" idx="18"/>
          </p:nvPr>
        </p:nvSpPr>
        <p:spPr bwMode="gray">
          <a:xfrm>
            <a:off x="487891" y="1386684"/>
            <a:ext cx="2659200" cy="2189163"/>
          </a:xfrm>
          <a:blipFill>
            <a:blip r:embed="rId2" cstate="print"/>
            <a:tile tx="0" ty="0" sx="100000" sy="100000" flip="none" algn="tl"/>
          </a:blipFill>
        </p:spPr>
        <p:txBody>
          <a:bodyPr/>
          <a:lstStyle>
            <a:lvl1pPr>
              <a:defRPr>
                <a:noFill/>
              </a:defRPr>
            </a:lvl1pPr>
          </a:lstStyle>
          <a:p>
            <a:r>
              <a:rPr lang="zh-CN" altLang="en-US" noProof="0"/>
              <a:t>单击图标添加图片</a:t>
            </a:r>
            <a:endParaRPr lang="en-US" noProof="0" dirty="0"/>
          </a:p>
        </p:txBody>
      </p:sp>
      <p:sp>
        <p:nvSpPr>
          <p:cNvPr id="16" name="Bildplatzhalter 6"/>
          <p:cNvSpPr>
            <a:spLocks noGrp="1"/>
          </p:cNvSpPr>
          <p:nvPr>
            <p:ph type="pic" sz="quarter" idx="19"/>
          </p:nvPr>
        </p:nvSpPr>
        <p:spPr bwMode="gray">
          <a:xfrm>
            <a:off x="487891" y="3727452"/>
            <a:ext cx="2659200" cy="2222499"/>
          </a:xfrm>
          <a:blipFill>
            <a:blip r:embed="rId2" cstate="print"/>
            <a:tile tx="0" ty="0" sx="100000" sy="100000" flip="none" algn="tl"/>
          </a:blipFill>
        </p:spPr>
        <p:txBody>
          <a:bodyPr/>
          <a:lstStyle>
            <a:lvl1pPr>
              <a:defRPr>
                <a:noFill/>
              </a:defRPr>
            </a:lvl1pPr>
          </a:lstStyle>
          <a:p>
            <a:r>
              <a:rPr lang="zh-CN" altLang="en-US" noProof="0"/>
              <a:t>单击图标添加图片</a:t>
            </a:r>
            <a:endParaRPr lang="en-US" noProof="0" dirty="0"/>
          </a:p>
        </p:txBody>
      </p:sp>
      <p:sp>
        <p:nvSpPr>
          <p:cNvPr id="22" name="Bildplatzhalter 6"/>
          <p:cNvSpPr>
            <a:spLocks noGrp="1"/>
          </p:cNvSpPr>
          <p:nvPr>
            <p:ph type="pic" sz="quarter" idx="22"/>
          </p:nvPr>
        </p:nvSpPr>
        <p:spPr bwMode="gray">
          <a:xfrm>
            <a:off x="9043849" y="1386684"/>
            <a:ext cx="2659200" cy="2189163"/>
          </a:xfrm>
          <a:blipFill>
            <a:blip r:embed="rId2" cstate="print"/>
            <a:tile tx="0" ty="0" sx="100000" sy="100000" flip="none" algn="tl"/>
          </a:blipFill>
        </p:spPr>
        <p:txBody>
          <a:bodyPr/>
          <a:lstStyle>
            <a:lvl1pPr>
              <a:defRPr>
                <a:noFill/>
              </a:defRPr>
            </a:lvl1pPr>
          </a:lstStyle>
          <a:p>
            <a:r>
              <a:rPr lang="zh-CN" altLang="en-US" noProof="0"/>
              <a:t>单击图标添加图片</a:t>
            </a:r>
            <a:endParaRPr lang="en-US" noProof="0" dirty="0"/>
          </a:p>
        </p:txBody>
      </p:sp>
      <p:sp>
        <p:nvSpPr>
          <p:cNvPr id="23" name="Bildplatzhalter 6"/>
          <p:cNvSpPr>
            <a:spLocks noGrp="1"/>
          </p:cNvSpPr>
          <p:nvPr>
            <p:ph type="pic" sz="quarter" idx="23"/>
          </p:nvPr>
        </p:nvSpPr>
        <p:spPr bwMode="gray">
          <a:xfrm>
            <a:off x="9043849" y="3727452"/>
            <a:ext cx="2659200" cy="2222499"/>
          </a:xfrm>
          <a:blipFill>
            <a:blip r:embed="rId2" cstate="print"/>
            <a:tile tx="0" ty="0" sx="100000" sy="100000" flip="none" algn="tl"/>
          </a:blipFill>
        </p:spPr>
        <p:txBody>
          <a:bodyPr/>
          <a:lstStyle>
            <a:lvl1pPr>
              <a:defRPr>
                <a:noFill/>
              </a:defRPr>
            </a:lvl1pPr>
          </a:lstStyle>
          <a:p>
            <a:r>
              <a:rPr lang="zh-CN" altLang="en-US" noProof="0"/>
              <a:t>单击图标添加图片</a:t>
            </a:r>
            <a:endParaRPr lang="en-US" noProof="0" dirty="0"/>
          </a:p>
        </p:txBody>
      </p:sp>
      <p:sp>
        <p:nvSpPr>
          <p:cNvPr id="24" name="Bildplatzhalter 6"/>
          <p:cNvSpPr>
            <a:spLocks noGrp="1"/>
          </p:cNvSpPr>
          <p:nvPr>
            <p:ph type="pic" sz="quarter" idx="24"/>
          </p:nvPr>
        </p:nvSpPr>
        <p:spPr bwMode="gray">
          <a:xfrm>
            <a:off x="6192701" y="1386684"/>
            <a:ext cx="2659200" cy="2189163"/>
          </a:xfrm>
          <a:blipFill>
            <a:blip r:embed="rId2" cstate="print"/>
            <a:tile tx="0" ty="0" sx="100000" sy="100000" flip="none" algn="tl"/>
          </a:blipFill>
        </p:spPr>
        <p:txBody>
          <a:bodyPr/>
          <a:lstStyle>
            <a:lvl1pPr>
              <a:defRPr>
                <a:noFill/>
              </a:defRPr>
            </a:lvl1pPr>
          </a:lstStyle>
          <a:p>
            <a:r>
              <a:rPr lang="zh-CN" altLang="en-US" noProof="0"/>
              <a:t>单击图标添加图片</a:t>
            </a:r>
            <a:endParaRPr lang="en-US" noProof="0" dirty="0"/>
          </a:p>
        </p:txBody>
      </p:sp>
      <p:sp>
        <p:nvSpPr>
          <p:cNvPr id="25" name="Bildplatzhalter 6"/>
          <p:cNvSpPr>
            <a:spLocks noGrp="1"/>
          </p:cNvSpPr>
          <p:nvPr>
            <p:ph type="pic" sz="quarter" idx="25"/>
          </p:nvPr>
        </p:nvSpPr>
        <p:spPr bwMode="gray">
          <a:xfrm>
            <a:off x="6192701" y="3727452"/>
            <a:ext cx="2659200" cy="2222499"/>
          </a:xfrm>
          <a:blipFill>
            <a:blip r:embed="rId2" cstate="print"/>
            <a:tile tx="0" ty="0" sx="100000" sy="100000" flip="none" algn="tl"/>
          </a:blipFill>
        </p:spPr>
        <p:txBody>
          <a:bodyPr/>
          <a:lstStyle>
            <a:lvl1pPr>
              <a:defRPr>
                <a:noFill/>
              </a:defRPr>
            </a:lvl1pPr>
          </a:lstStyle>
          <a:p>
            <a:r>
              <a:rPr lang="zh-CN" altLang="en-US" noProof="0"/>
              <a:t>单击图标添加图片</a:t>
            </a:r>
            <a:endParaRPr lang="en-US" noProof="0" dirty="0"/>
          </a:p>
        </p:txBody>
      </p:sp>
      <p:sp>
        <p:nvSpPr>
          <p:cNvPr id="2" name="Title 1"/>
          <p:cNvSpPr>
            <a:spLocks noGrp="1"/>
          </p:cNvSpPr>
          <p:nvPr>
            <p:ph type="title"/>
          </p:nvPr>
        </p:nvSpPr>
        <p:spPr bwMode="gray"/>
        <p:txBody>
          <a:bodyPr/>
          <a:lstStyle>
            <a:lvl1pPr>
              <a:defRPr/>
            </a:lvl1pPr>
          </a:lstStyle>
          <a:p>
            <a:r>
              <a:rPr lang="zh-CN" altLang="en-US" noProof="0"/>
              <a:t>单击此处编辑母版标题样式</a:t>
            </a:r>
            <a:endParaRPr lang="en-US" noProof="0" dirty="0"/>
          </a:p>
        </p:txBody>
      </p:sp>
      <p:sp>
        <p:nvSpPr>
          <p:cNvPr id="4" name="Date Placeholder 3"/>
          <p:cNvSpPr>
            <a:spLocks noGrp="1"/>
          </p:cNvSpPr>
          <p:nvPr>
            <p:ph type="dt" sz="half" idx="10"/>
          </p:nvPr>
        </p:nvSpPr>
        <p:spPr bwMode="gray"/>
        <p:txBody>
          <a:bodyPr/>
          <a:lstStyle/>
          <a:p>
            <a:fld id="{0A173E3C-9B3C-46A1-8797-E305AF08F1F7}" type="datetime1">
              <a:rPr lang="en-US" noProof="0" smtClean="0"/>
              <a:pPr/>
              <a:t>11/2/2020</a:t>
            </a:fld>
            <a:endParaRPr lang="en-US" noProof="0" dirty="0"/>
          </a:p>
        </p:txBody>
      </p:sp>
      <p:sp>
        <p:nvSpPr>
          <p:cNvPr id="5" name="Footer Placeholder 4"/>
          <p:cNvSpPr>
            <a:spLocks noGrp="1"/>
          </p:cNvSpPr>
          <p:nvPr>
            <p:ph type="ftr" sz="quarter" idx="11"/>
          </p:nvPr>
        </p:nvSpPr>
        <p:spPr bwMode="gray"/>
        <p:txBody>
          <a:bodyPr/>
          <a:lstStyle/>
          <a:p>
            <a:endParaRPr lang="en-US" noProof="0" dirty="0"/>
          </a:p>
        </p:txBody>
      </p:sp>
      <p:sp>
        <p:nvSpPr>
          <p:cNvPr id="12" name="Subtitle 2"/>
          <p:cNvSpPr>
            <a:spLocks noGrp="1"/>
          </p:cNvSpPr>
          <p:nvPr>
            <p:ph type="subTitle" idx="13"/>
          </p:nvPr>
        </p:nvSpPr>
        <p:spPr bwMode="gray">
          <a:xfrm>
            <a:off x="487892" y="297827"/>
            <a:ext cx="8553600" cy="215751"/>
          </a:xfrm>
        </p:spPr>
        <p:txBody>
          <a:bodyPr/>
          <a:lstStyle>
            <a:lvl1pPr marL="0" indent="0" algn="l">
              <a:lnSpc>
                <a:spcPts val="900"/>
              </a:lnSpc>
              <a:buNone/>
              <a:defRPr sz="750" b="0">
                <a:solidFill>
                  <a:schemeClr val="tx2"/>
                </a:solidFill>
              </a:defRPr>
            </a:lvl1pPr>
            <a:lvl2pPr marL="0" indent="0" algn="l">
              <a:lnSpc>
                <a:spcPts val="900"/>
              </a:lnSpc>
              <a:buNone/>
              <a:defRPr sz="750">
                <a:solidFill>
                  <a:schemeClr val="tx2"/>
                </a:solidFill>
              </a:defRPr>
            </a:lvl2pPr>
            <a:lvl3pPr marL="0" indent="0" algn="l">
              <a:lnSpc>
                <a:spcPts val="900"/>
              </a:lnSpc>
              <a:buNone/>
              <a:defRPr sz="750">
                <a:solidFill>
                  <a:schemeClr val="tx2"/>
                </a:solidFill>
              </a:defRPr>
            </a:lvl3pPr>
            <a:lvl4pPr marL="0" indent="0" algn="l">
              <a:lnSpc>
                <a:spcPts val="900"/>
              </a:lnSpc>
              <a:buNone/>
              <a:defRPr sz="750">
                <a:solidFill>
                  <a:schemeClr val="tx2"/>
                </a:solidFill>
              </a:defRPr>
            </a:lvl4pPr>
            <a:lvl5pPr marL="0" indent="0" algn="l">
              <a:lnSpc>
                <a:spcPts val="900"/>
              </a:lnSpc>
              <a:buNone/>
              <a:defRPr sz="750">
                <a:solidFill>
                  <a:schemeClr val="tx2"/>
                </a:solidFill>
              </a:defRPr>
            </a:lvl5pPr>
            <a:lvl6pPr marL="0" indent="0" algn="l">
              <a:lnSpc>
                <a:spcPts val="900"/>
              </a:lnSpc>
              <a:buNone/>
              <a:defRPr sz="750">
                <a:solidFill>
                  <a:schemeClr val="tx2"/>
                </a:solidFill>
              </a:defRPr>
            </a:lvl6pPr>
            <a:lvl7pPr marL="0" indent="0" algn="l">
              <a:lnSpc>
                <a:spcPts val="900"/>
              </a:lnSpc>
              <a:buNone/>
              <a:defRPr sz="750">
                <a:solidFill>
                  <a:schemeClr val="tx2"/>
                </a:solidFill>
              </a:defRPr>
            </a:lvl7pPr>
            <a:lvl8pPr marL="0" indent="0" algn="l">
              <a:lnSpc>
                <a:spcPts val="900"/>
              </a:lnSpc>
              <a:buNone/>
              <a:defRPr sz="750">
                <a:solidFill>
                  <a:schemeClr val="tx2"/>
                </a:solidFill>
              </a:defRPr>
            </a:lvl8pPr>
            <a:lvl9pPr marL="0" indent="0" algn="l">
              <a:lnSpc>
                <a:spcPts val="900"/>
              </a:lnSpc>
              <a:buNone/>
              <a:defRPr sz="750">
                <a:solidFill>
                  <a:schemeClr val="tx2"/>
                </a:solidFill>
              </a:defRPr>
            </a:lvl9pPr>
          </a:lstStyle>
          <a:p>
            <a:pPr lvl="0"/>
            <a:r>
              <a:rPr lang="zh-CN" altLang="en-US" noProof="0"/>
              <a:t>单击此处编辑母版副标题样式</a:t>
            </a:r>
            <a:endParaRPr lang="en-US" noProof="0" dirty="0"/>
          </a:p>
        </p:txBody>
      </p:sp>
      <p:sp>
        <p:nvSpPr>
          <p:cNvPr id="14" name="Textplatzhalter 13"/>
          <p:cNvSpPr>
            <a:spLocks noGrp="1"/>
          </p:cNvSpPr>
          <p:nvPr>
            <p:ph type="body" sz="quarter" idx="14" hasCustomPrompt="1"/>
          </p:nvPr>
        </p:nvSpPr>
        <p:spPr bwMode="gray">
          <a:xfrm>
            <a:off x="486833" y="5949950"/>
            <a:ext cx="2659200" cy="234000"/>
          </a:xfrm>
        </p:spPr>
        <p:txBody>
          <a:bodyPr/>
          <a:lstStyle>
            <a:lvl1pPr marL="0" indent="0">
              <a:lnSpc>
                <a:spcPts val="900"/>
              </a:lnSpc>
              <a:buFont typeface="Arial" panose="020B0604020202020204" pitchFamily="34" charset="0"/>
              <a:buNone/>
              <a:defRPr sz="750">
                <a:solidFill>
                  <a:schemeClr val="tx2"/>
                </a:solidFill>
              </a:defRPr>
            </a:lvl1pPr>
            <a:lvl2pPr marL="0" indent="0">
              <a:lnSpc>
                <a:spcPts val="900"/>
              </a:lnSpc>
              <a:buNone/>
              <a:defRPr sz="750">
                <a:solidFill>
                  <a:schemeClr val="tx2"/>
                </a:solidFill>
              </a:defRPr>
            </a:lvl2pPr>
            <a:lvl3pPr marL="0" indent="0">
              <a:lnSpc>
                <a:spcPts val="900"/>
              </a:lnSpc>
              <a:buNone/>
              <a:defRPr sz="750">
                <a:solidFill>
                  <a:schemeClr val="tx2"/>
                </a:solidFill>
              </a:defRPr>
            </a:lvl3pPr>
            <a:lvl4pPr marL="0" indent="0">
              <a:lnSpc>
                <a:spcPts val="900"/>
              </a:lnSpc>
              <a:buNone/>
              <a:defRPr sz="750">
                <a:solidFill>
                  <a:schemeClr val="tx2"/>
                </a:solidFill>
              </a:defRPr>
            </a:lvl4pPr>
            <a:lvl5pPr marL="0" indent="0">
              <a:lnSpc>
                <a:spcPts val="900"/>
              </a:lnSpc>
              <a:buNone/>
              <a:defRPr sz="750">
                <a:solidFill>
                  <a:schemeClr val="tx2"/>
                </a:solidFill>
              </a:defRPr>
            </a:lvl5pPr>
            <a:lvl6pPr marL="0" indent="0">
              <a:lnSpc>
                <a:spcPts val="900"/>
              </a:lnSpc>
              <a:buNone/>
              <a:defRPr sz="750">
                <a:solidFill>
                  <a:schemeClr val="tx2"/>
                </a:solidFill>
              </a:defRPr>
            </a:lvl6pPr>
            <a:lvl7pPr marL="0" indent="0">
              <a:lnSpc>
                <a:spcPts val="900"/>
              </a:lnSpc>
              <a:buNone/>
              <a:defRPr sz="750">
                <a:solidFill>
                  <a:schemeClr val="tx2"/>
                </a:solidFill>
              </a:defRPr>
            </a:lvl7pPr>
            <a:lvl8pPr marL="0" indent="0">
              <a:lnSpc>
                <a:spcPts val="900"/>
              </a:lnSpc>
              <a:buNone/>
              <a:defRPr sz="750">
                <a:solidFill>
                  <a:schemeClr val="tx2"/>
                </a:solidFill>
              </a:defRPr>
            </a:lvl8pPr>
            <a:lvl9pPr marL="0" indent="0">
              <a:lnSpc>
                <a:spcPts val="900"/>
              </a:lnSpc>
              <a:buNone/>
              <a:defRPr sz="750">
                <a:solidFill>
                  <a:schemeClr val="tx2"/>
                </a:solidFill>
              </a:defRPr>
            </a:lvl9pPr>
          </a:lstStyle>
          <a:p>
            <a:pPr lvl="0"/>
            <a:r>
              <a:rPr lang="en-US" noProof="0" dirty="0"/>
              <a:t>Double tap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13"/>
          <p:cNvSpPr>
            <a:spLocks noGrp="1"/>
          </p:cNvSpPr>
          <p:nvPr>
            <p:ph type="body" sz="quarter" idx="17" hasCustomPrompt="1"/>
          </p:nvPr>
        </p:nvSpPr>
        <p:spPr bwMode="gray">
          <a:xfrm>
            <a:off x="6192701" y="5949950"/>
            <a:ext cx="2659200" cy="234000"/>
          </a:xfrm>
        </p:spPr>
        <p:txBody>
          <a:bodyPr/>
          <a:lstStyle>
            <a:lvl1pPr marL="0" indent="0">
              <a:lnSpc>
                <a:spcPts val="900"/>
              </a:lnSpc>
              <a:buFont typeface="Arial" panose="020B0604020202020204" pitchFamily="34" charset="0"/>
              <a:buNone/>
              <a:defRPr sz="750">
                <a:solidFill>
                  <a:schemeClr val="tx2"/>
                </a:solidFill>
              </a:defRPr>
            </a:lvl1pPr>
            <a:lvl2pPr marL="0" indent="0">
              <a:lnSpc>
                <a:spcPts val="900"/>
              </a:lnSpc>
              <a:buNone/>
              <a:defRPr sz="750">
                <a:solidFill>
                  <a:schemeClr val="tx2"/>
                </a:solidFill>
              </a:defRPr>
            </a:lvl2pPr>
            <a:lvl3pPr marL="0" indent="0">
              <a:lnSpc>
                <a:spcPts val="900"/>
              </a:lnSpc>
              <a:buNone/>
              <a:defRPr sz="750">
                <a:solidFill>
                  <a:schemeClr val="tx2"/>
                </a:solidFill>
              </a:defRPr>
            </a:lvl3pPr>
            <a:lvl4pPr marL="0" indent="0">
              <a:lnSpc>
                <a:spcPts val="900"/>
              </a:lnSpc>
              <a:buNone/>
              <a:defRPr sz="750">
                <a:solidFill>
                  <a:schemeClr val="tx2"/>
                </a:solidFill>
              </a:defRPr>
            </a:lvl4pPr>
            <a:lvl5pPr marL="0" indent="0">
              <a:lnSpc>
                <a:spcPts val="900"/>
              </a:lnSpc>
              <a:buNone/>
              <a:defRPr sz="750">
                <a:solidFill>
                  <a:schemeClr val="tx2"/>
                </a:solidFill>
              </a:defRPr>
            </a:lvl5pPr>
            <a:lvl6pPr marL="0" indent="0">
              <a:lnSpc>
                <a:spcPts val="900"/>
              </a:lnSpc>
              <a:buNone/>
              <a:defRPr sz="750">
                <a:solidFill>
                  <a:schemeClr val="tx2"/>
                </a:solidFill>
              </a:defRPr>
            </a:lvl6pPr>
            <a:lvl7pPr marL="0" indent="0">
              <a:lnSpc>
                <a:spcPts val="900"/>
              </a:lnSpc>
              <a:buNone/>
              <a:defRPr sz="750">
                <a:solidFill>
                  <a:schemeClr val="tx2"/>
                </a:solidFill>
              </a:defRPr>
            </a:lvl7pPr>
            <a:lvl8pPr marL="0" indent="0">
              <a:lnSpc>
                <a:spcPts val="900"/>
              </a:lnSpc>
              <a:buNone/>
              <a:defRPr sz="750">
                <a:solidFill>
                  <a:schemeClr val="tx2"/>
                </a:solidFill>
              </a:defRPr>
            </a:lvl8pPr>
            <a:lvl9pPr marL="0" indent="0">
              <a:lnSpc>
                <a:spcPts val="900"/>
              </a:lnSpc>
              <a:buNone/>
              <a:defRPr sz="750">
                <a:solidFill>
                  <a:schemeClr val="tx2"/>
                </a:solidFill>
              </a:defRPr>
            </a:lvl9pPr>
          </a:lstStyle>
          <a:p>
            <a:pPr lvl="0"/>
            <a:r>
              <a:rPr lang="en-US" noProof="0" dirty="0"/>
              <a:t>Double tap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6" name="Textplatzhalter 13"/>
          <p:cNvSpPr>
            <a:spLocks noGrp="1"/>
          </p:cNvSpPr>
          <p:nvPr>
            <p:ph type="body" sz="quarter" idx="26" hasCustomPrompt="1"/>
          </p:nvPr>
        </p:nvSpPr>
        <p:spPr bwMode="gray">
          <a:xfrm>
            <a:off x="3340100" y="5949950"/>
            <a:ext cx="2659200" cy="234000"/>
          </a:xfrm>
        </p:spPr>
        <p:txBody>
          <a:bodyPr/>
          <a:lstStyle>
            <a:lvl1pPr marL="0" indent="0">
              <a:lnSpc>
                <a:spcPts val="900"/>
              </a:lnSpc>
              <a:buFont typeface="Arial" panose="020B0604020202020204" pitchFamily="34" charset="0"/>
              <a:buNone/>
              <a:defRPr sz="750">
                <a:solidFill>
                  <a:schemeClr val="tx2"/>
                </a:solidFill>
              </a:defRPr>
            </a:lvl1pPr>
            <a:lvl2pPr marL="0" indent="0">
              <a:lnSpc>
                <a:spcPts val="900"/>
              </a:lnSpc>
              <a:buNone/>
              <a:defRPr sz="750">
                <a:solidFill>
                  <a:schemeClr val="tx2"/>
                </a:solidFill>
              </a:defRPr>
            </a:lvl2pPr>
            <a:lvl3pPr marL="0" indent="0">
              <a:lnSpc>
                <a:spcPts val="900"/>
              </a:lnSpc>
              <a:buNone/>
              <a:defRPr sz="750">
                <a:solidFill>
                  <a:schemeClr val="tx2"/>
                </a:solidFill>
              </a:defRPr>
            </a:lvl3pPr>
            <a:lvl4pPr marL="0" indent="0">
              <a:lnSpc>
                <a:spcPts val="900"/>
              </a:lnSpc>
              <a:buNone/>
              <a:defRPr sz="750">
                <a:solidFill>
                  <a:schemeClr val="tx2"/>
                </a:solidFill>
              </a:defRPr>
            </a:lvl4pPr>
            <a:lvl5pPr marL="0" indent="0">
              <a:lnSpc>
                <a:spcPts val="900"/>
              </a:lnSpc>
              <a:buNone/>
              <a:defRPr sz="750">
                <a:solidFill>
                  <a:schemeClr val="tx2"/>
                </a:solidFill>
              </a:defRPr>
            </a:lvl5pPr>
            <a:lvl6pPr marL="0" indent="0">
              <a:lnSpc>
                <a:spcPts val="900"/>
              </a:lnSpc>
              <a:buNone/>
              <a:defRPr sz="750">
                <a:solidFill>
                  <a:schemeClr val="tx2"/>
                </a:solidFill>
              </a:defRPr>
            </a:lvl6pPr>
            <a:lvl7pPr marL="0" indent="0">
              <a:lnSpc>
                <a:spcPts val="900"/>
              </a:lnSpc>
              <a:buNone/>
              <a:defRPr sz="750">
                <a:solidFill>
                  <a:schemeClr val="tx2"/>
                </a:solidFill>
              </a:defRPr>
            </a:lvl7pPr>
            <a:lvl8pPr marL="0" indent="0">
              <a:lnSpc>
                <a:spcPts val="900"/>
              </a:lnSpc>
              <a:buNone/>
              <a:defRPr sz="750">
                <a:solidFill>
                  <a:schemeClr val="tx2"/>
                </a:solidFill>
              </a:defRPr>
            </a:lvl8pPr>
            <a:lvl9pPr marL="0" indent="0">
              <a:lnSpc>
                <a:spcPts val="900"/>
              </a:lnSpc>
              <a:buNone/>
              <a:defRPr sz="750">
                <a:solidFill>
                  <a:schemeClr val="tx2"/>
                </a:solidFill>
              </a:defRPr>
            </a:lvl9pPr>
          </a:lstStyle>
          <a:p>
            <a:pPr lvl="0"/>
            <a:r>
              <a:rPr lang="en-US" noProof="0" dirty="0"/>
              <a:t>Double tap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7" name="Textplatzhalter 13"/>
          <p:cNvSpPr>
            <a:spLocks noGrp="1"/>
          </p:cNvSpPr>
          <p:nvPr>
            <p:ph type="body" sz="quarter" idx="27" hasCustomPrompt="1"/>
          </p:nvPr>
        </p:nvSpPr>
        <p:spPr bwMode="gray">
          <a:xfrm>
            <a:off x="9043849" y="5949950"/>
            <a:ext cx="2659200" cy="234000"/>
          </a:xfrm>
        </p:spPr>
        <p:txBody>
          <a:bodyPr/>
          <a:lstStyle>
            <a:lvl1pPr marL="0" indent="0">
              <a:lnSpc>
                <a:spcPts val="900"/>
              </a:lnSpc>
              <a:buFont typeface="Arial" panose="020B0604020202020204" pitchFamily="34" charset="0"/>
              <a:buNone/>
              <a:defRPr sz="750">
                <a:solidFill>
                  <a:schemeClr val="tx2"/>
                </a:solidFill>
              </a:defRPr>
            </a:lvl1pPr>
            <a:lvl2pPr marL="0" indent="0">
              <a:lnSpc>
                <a:spcPts val="900"/>
              </a:lnSpc>
              <a:buNone/>
              <a:defRPr sz="750">
                <a:solidFill>
                  <a:schemeClr val="tx2"/>
                </a:solidFill>
              </a:defRPr>
            </a:lvl2pPr>
            <a:lvl3pPr marL="0" indent="0">
              <a:lnSpc>
                <a:spcPts val="900"/>
              </a:lnSpc>
              <a:buNone/>
              <a:defRPr sz="750">
                <a:solidFill>
                  <a:schemeClr val="tx2"/>
                </a:solidFill>
              </a:defRPr>
            </a:lvl3pPr>
            <a:lvl4pPr marL="0" indent="0">
              <a:lnSpc>
                <a:spcPts val="900"/>
              </a:lnSpc>
              <a:buNone/>
              <a:defRPr sz="750">
                <a:solidFill>
                  <a:schemeClr val="tx2"/>
                </a:solidFill>
              </a:defRPr>
            </a:lvl4pPr>
            <a:lvl5pPr marL="0" indent="0">
              <a:lnSpc>
                <a:spcPts val="900"/>
              </a:lnSpc>
              <a:buNone/>
              <a:defRPr sz="750">
                <a:solidFill>
                  <a:schemeClr val="tx2"/>
                </a:solidFill>
              </a:defRPr>
            </a:lvl5pPr>
            <a:lvl6pPr marL="0" indent="0">
              <a:lnSpc>
                <a:spcPts val="900"/>
              </a:lnSpc>
              <a:buNone/>
              <a:defRPr sz="750">
                <a:solidFill>
                  <a:schemeClr val="tx2"/>
                </a:solidFill>
              </a:defRPr>
            </a:lvl6pPr>
            <a:lvl7pPr marL="0" indent="0">
              <a:lnSpc>
                <a:spcPts val="900"/>
              </a:lnSpc>
              <a:buNone/>
              <a:defRPr sz="750">
                <a:solidFill>
                  <a:schemeClr val="tx2"/>
                </a:solidFill>
              </a:defRPr>
            </a:lvl7pPr>
            <a:lvl8pPr marL="0" indent="0">
              <a:lnSpc>
                <a:spcPts val="900"/>
              </a:lnSpc>
              <a:buNone/>
              <a:defRPr sz="750">
                <a:solidFill>
                  <a:schemeClr val="tx2"/>
                </a:solidFill>
              </a:defRPr>
            </a:lvl8pPr>
            <a:lvl9pPr marL="0" indent="0">
              <a:lnSpc>
                <a:spcPts val="900"/>
              </a:lnSpc>
              <a:buNone/>
              <a:defRPr sz="750">
                <a:solidFill>
                  <a:schemeClr val="tx2"/>
                </a:solidFill>
              </a:defRPr>
            </a:lvl9pPr>
          </a:lstStyle>
          <a:p>
            <a:pPr lvl="0"/>
            <a:r>
              <a:rPr lang="en-US" noProof="0" dirty="0"/>
              <a:t>Double tap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xmlns="" val="689107181"/>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divider re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lvl1pPr>
              <a:defRPr>
                <a:solidFill>
                  <a:schemeClr val="bg1"/>
                </a:solidFill>
              </a:defRPr>
            </a:lvl1pPr>
          </a:lstStyle>
          <a:p>
            <a:r>
              <a:rPr lang="zh-CN" altLang="en-US" noProof="0"/>
              <a:t>单击此处编辑母版标题样式</a:t>
            </a:r>
            <a:endParaRPr lang="en-US" noProof="0" dirty="0"/>
          </a:p>
        </p:txBody>
      </p:sp>
      <p:sp>
        <p:nvSpPr>
          <p:cNvPr id="4" name="Date Placeholder 3"/>
          <p:cNvSpPr>
            <a:spLocks noGrp="1"/>
          </p:cNvSpPr>
          <p:nvPr>
            <p:ph type="dt" sz="half" idx="10"/>
          </p:nvPr>
        </p:nvSpPr>
        <p:spPr bwMode="gray"/>
        <p:txBody>
          <a:bodyPr/>
          <a:lstStyle/>
          <a:p>
            <a:fld id="{DABF6A21-88AD-43C4-8880-7FC5BE2DCF68}" type="datetime1">
              <a:rPr lang="en-US" noProof="0" smtClean="0"/>
              <a:pPr/>
              <a:t>11/2/2020</a:t>
            </a:fld>
            <a:endParaRPr lang="en-US" noProof="0" dirty="0"/>
          </a:p>
        </p:txBody>
      </p:sp>
      <p:sp>
        <p:nvSpPr>
          <p:cNvPr id="5" name="Footer Placeholder 4"/>
          <p:cNvSpPr>
            <a:spLocks noGrp="1"/>
          </p:cNvSpPr>
          <p:nvPr>
            <p:ph type="ftr" sz="quarter" idx="11"/>
          </p:nvPr>
        </p:nvSpPr>
        <p:spPr bwMode="gray"/>
        <p:txBody>
          <a:bodyPr/>
          <a:lstStyle/>
          <a:p>
            <a:endParaRPr lang="en-US" noProof="0" dirty="0"/>
          </a:p>
        </p:txBody>
      </p:sp>
    </p:spTree>
    <p:extLst>
      <p:ext uri="{BB962C8B-B14F-4D97-AF65-F5344CB8AC3E}">
        <p14:creationId xmlns:p14="http://schemas.microsoft.com/office/powerpoint/2010/main" xmlns="" val="4208638671"/>
      </p:ext>
    </p:extLst>
  </p:cSld>
  <p:clrMapOvr>
    <a:masterClrMapping/>
  </p:clrMapOvr>
  <p:hf sldNum="0"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pic>
        <p:nvPicPr>
          <p:cNvPr id="14" name="Picture 11" descr="Palme"/>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gray">
          <a:xfrm>
            <a:off x="0" y="0"/>
            <a:ext cx="12192000" cy="6858000"/>
          </a:xfrm>
          <a:prstGeom prst="rect">
            <a:avLst/>
          </a:prstGeom>
          <a:noFill/>
          <a:extLst>
            <a:ext uri="{909E8E84-426E-40DD-AFC4-6F175D3DCCD1}">
              <a14:hiddenFill xmlns:a14="http://schemas.microsoft.com/office/drawing/2010/main" xmlns="">
                <a:solidFill>
                  <a:srgbClr val="FFFFFF">
                    <a:alpha val="89000"/>
                  </a:srgbClr>
                </a:solidFill>
              </a14:hiddenFill>
            </a:ext>
          </a:extLst>
        </p:spPr>
      </p:pic>
      <p:sp>
        <p:nvSpPr>
          <p:cNvPr id="2" name="Title 1"/>
          <p:cNvSpPr>
            <a:spLocks noGrp="1"/>
          </p:cNvSpPr>
          <p:nvPr>
            <p:ph type="ctrTitle"/>
          </p:nvPr>
        </p:nvSpPr>
        <p:spPr bwMode="gray">
          <a:xfrm>
            <a:off x="486835" y="694534"/>
            <a:ext cx="7124380" cy="615601"/>
          </a:xfrm>
        </p:spPr>
        <p:txBody>
          <a:bodyPr anchor="t"/>
          <a:lstStyle>
            <a:lvl1pPr algn="l">
              <a:defRPr sz="1500"/>
            </a:lvl1pPr>
          </a:lstStyle>
          <a:p>
            <a:r>
              <a:rPr lang="zh-CN" altLang="en-US" noProof="0"/>
              <a:t>单击此处编辑母版标题样式</a:t>
            </a:r>
            <a:endParaRPr lang="en-US" noProof="0" dirty="0"/>
          </a:p>
        </p:txBody>
      </p:sp>
      <p:sp>
        <p:nvSpPr>
          <p:cNvPr id="4" name="Date Placeholder 3"/>
          <p:cNvSpPr>
            <a:spLocks noGrp="1"/>
          </p:cNvSpPr>
          <p:nvPr>
            <p:ph type="dt" sz="half" idx="10"/>
          </p:nvPr>
        </p:nvSpPr>
        <p:spPr bwMode="gray"/>
        <p:txBody>
          <a:bodyPr/>
          <a:lstStyle/>
          <a:p>
            <a:fld id="{C69B3A6B-7E2F-42B1-AA8B-4AA14791A963}" type="datetime1">
              <a:rPr lang="en-US" noProof="0" smtClean="0"/>
              <a:pPr/>
              <a:t>11/2/2020</a:t>
            </a:fld>
            <a:endParaRPr lang="en-US" noProof="0" dirty="0"/>
          </a:p>
        </p:txBody>
      </p:sp>
      <p:sp>
        <p:nvSpPr>
          <p:cNvPr id="5" name="Footer Placeholder 4"/>
          <p:cNvSpPr>
            <a:spLocks noGrp="1"/>
          </p:cNvSpPr>
          <p:nvPr>
            <p:ph type="ftr" sz="quarter" idx="11"/>
          </p:nvPr>
        </p:nvSpPr>
        <p:spPr bwMode="gray"/>
        <p:txBody>
          <a:bodyPr/>
          <a:lstStyle/>
          <a:p>
            <a:endParaRPr lang="en-US" noProof="0" dirty="0"/>
          </a:p>
        </p:txBody>
      </p:sp>
      <p:pic>
        <p:nvPicPr>
          <p:cNvPr id="9" name="Picture 4"/>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bwMode="gray">
          <a:xfrm>
            <a:off x="9783873" y="302400"/>
            <a:ext cx="1920000" cy="555580"/>
          </a:xfrm>
          <a:prstGeom prst="rect">
            <a:avLst/>
          </a:prstGeom>
        </p:spPr>
      </p:pic>
      <p:pic>
        <p:nvPicPr>
          <p:cNvPr id="11" name="Picture 5"/>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bwMode="gray">
          <a:xfrm>
            <a:off x="484800" y="6408000"/>
            <a:ext cx="2280000" cy="116410"/>
          </a:xfrm>
          <a:prstGeom prst="rect">
            <a:avLst/>
          </a:prstGeom>
        </p:spPr>
      </p:pic>
      <p:sp>
        <p:nvSpPr>
          <p:cNvPr id="16" name="Text Box 7"/>
          <p:cNvSpPr txBox="1">
            <a:spLocks noChangeArrowheads="1"/>
          </p:cNvSpPr>
          <p:nvPr/>
        </p:nvSpPr>
        <p:spPr bwMode="gray">
          <a:xfrm>
            <a:off x="10826251" y="6403081"/>
            <a:ext cx="876800" cy="1414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lstStyle>
            <a:defPPr>
              <a:defRPr lang="de-DE"/>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l">
              <a:spcBef>
                <a:spcPct val="50000"/>
              </a:spcBef>
            </a:pPr>
            <a:r>
              <a:rPr lang="en-US" sz="600" noProof="0" dirty="0">
                <a:solidFill>
                  <a:schemeClr val="tx2"/>
                </a:solidFill>
                <a:ea typeface="Arial Unicode MS" panose="020B0604020202020204" pitchFamily="34" charset="-128"/>
              </a:rPr>
              <a:t>© DKSH 2018</a:t>
            </a:r>
            <a:endParaRPr lang="en-US" sz="1200" noProof="0" dirty="0">
              <a:solidFill>
                <a:schemeClr val="tx2"/>
              </a:solidFill>
              <a:ea typeface="Arial Unicode MS" panose="020B0604020202020204" pitchFamily="34" charset="-128"/>
            </a:endParaRPr>
          </a:p>
        </p:txBody>
      </p:sp>
    </p:spTree>
    <p:extLst>
      <p:ext uri="{BB962C8B-B14F-4D97-AF65-F5344CB8AC3E}">
        <p14:creationId xmlns:p14="http://schemas.microsoft.com/office/powerpoint/2010/main" xmlns="" val="3568913784"/>
      </p:ext>
    </p:extLst>
  </p:cSld>
  <p:clrMapOvr>
    <a:masterClrMapping/>
  </p:clrMapOvr>
  <p:hf sldNum="0"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u contenu 2"/>
          <p:cNvSpPr>
            <a:spLocks noGrp="1"/>
          </p:cNvSpPr>
          <p:nvPr>
            <p:ph idx="1"/>
          </p:nvPr>
        </p:nvSpPr>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xmlns="" val="23781430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pic>
        <p:nvPicPr>
          <p:cNvPr id="4" name="Picture 11" descr="Palme"/>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7"/>
          <p:cNvSpPr txBox="1">
            <a:spLocks noChangeArrowheads="1"/>
          </p:cNvSpPr>
          <p:nvPr/>
        </p:nvSpPr>
        <p:spPr bwMode="auto">
          <a:xfrm>
            <a:off x="11171769" y="6413500"/>
            <a:ext cx="539751" cy="114300"/>
          </a:xfrm>
          <a:prstGeom prst="rect">
            <a:avLst/>
          </a:prstGeom>
          <a:noFill/>
          <a:ln w="9525">
            <a:noFill/>
            <a:miter lim="800000"/>
            <a:headEnd/>
            <a:tailEnd/>
          </a:ln>
          <a:effectLst/>
        </p:spPr>
        <p:txBody>
          <a:bodyPr lIns="0" tIns="0" rIns="0" bIns="0"/>
          <a:lstStyle/>
          <a:p>
            <a:pPr algn="r">
              <a:spcBef>
                <a:spcPct val="50000"/>
              </a:spcBef>
              <a:defRPr/>
            </a:pPr>
            <a:r>
              <a:rPr lang="en-US" altLang="zh-CN" sz="600">
                <a:solidFill>
                  <a:srgbClr val="98989A"/>
                </a:solidFill>
              </a:rPr>
              <a:t>© DKSH</a:t>
            </a:r>
            <a:endParaRPr lang="en-US" altLang="zh-CN" sz="1350">
              <a:solidFill>
                <a:srgbClr val="98989A"/>
              </a:solidFill>
            </a:endParaRPr>
          </a:p>
        </p:txBody>
      </p:sp>
      <p:pic>
        <p:nvPicPr>
          <p:cNvPr id="6" name="Picture 15" descr="DKSH_LOGO2"/>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9753600" y="296863"/>
            <a:ext cx="1972733"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6" descr="DKSH_TAGLINE Kopie2"/>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469901" y="6416678"/>
            <a:ext cx="2355851" cy="131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474628" y="777304"/>
            <a:ext cx="10361293" cy="430604"/>
          </a:xfrm>
        </p:spPr>
        <p:txBody>
          <a:bodyPr/>
          <a:lstStyle>
            <a:lvl1pPr>
              <a:defRPr/>
            </a:lvl1pPr>
          </a:lstStyle>
          <a:p>
            <a:r>
              <a:rPr lang="zh-CN" altLang="en-US"/>
              <a:t>单击此处编辑母版标题样式</a:t>
            </a:r>
            <a:endParaRPr lang="de-DE"/>
          </a:p>
        </p:txBody>
      </p:sp>
      <p:sp>
        <p:nvSpPr>
          <p:cNvPr id="7171" name="Rectangle 3"/>
          <p:cNvSpPr>
            <a:spLocks noGrp="1" noChangeArrowheads="1"/>
          </p:cNvSpPr>
          <p:nvPr>
            <p:ph type="subTitle" idx="1"/>
          </p:nvPr>
        </p:nvSpPr>
        <p:spPr>
          <a:xfrm>
            <a:off x="474628" y="1595776"/>
            <a:ext cx="8534824" cy="1752495"/>
          </a:xfrm>
        </p:spPr>
        <p:txBody>
          <a:bodyPr/>
          <a:lstStyle>
            <a:lvl1pPr marL="0" indent="0">
              <a:buFont typeface="Wingdings" pitchFamily="-111" charset="2"/>
              <a:buNone/>
              <a:defRPr/>
            </a:lvl1pPr>
          </a:lstStyle>
          <a:p>
            <a:r>
              <a:rPr lang="zh-CN" altLang="en-US"/>
              <a:t>单击此处编辑母版副标题样式</a:t>
            </a:r>
            <a:endParaRPr lang="de-DE"/>
          </a:p>
        </p:txBody>
      </p:sp>
    </p:spTree>
    <p:extLst>
      <p:ext uri="{BB962C8B-B14F-4D97-AF65-F5344CB8AC3E}">
        <p14:creationId xmlns:p14="http://schemas.microsoft.com/office/powerpoint/2010/main" xmlns="" val="35723218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855646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1871133" y="1"/>
            <a:ext cx="10320867" cy="1100139"/>
          </a:xfrm>
          <a:prstGeom prst="rect">
            <a:avLst/>
          </a:prstGeom>
        </p:spPr>
        <p:txBody>
          <a:bodyPr/>
          <a:lstStyle>
            <a:lvl1pPr>
              <a:defRPr>
                <a:solidFill>
                  <a:schemeClr val="tx1"/>
                </a:solidFill>
                <a:latin typeface="Calibri" pitchFamily="34" charset="0"/>
              </a:defRPr>
            </a:lvl1pPr>
          </a:lstStyle>
          <a:p>
            <a:r>
              <a:rPr lang="fr-FR" dirty="0"/>
              <a:t>Modifiez le style du titre</a:t>
            </a:r>
          </a:p>
        </p:txBody>
      </p:sp>
    </p:spTree>
    <p:extLst>
      <p:ext uri="{BB962C8B-B14F-4D97-AF65-F5344CB8AC3E}">
        <p14:creationId xmlns:p14="http://schemas.microsoft.com/office/powerpoint/2010/main" xmlns="" val="26246303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914400" y="1981200"/>
            <a:ext cx="10363200" cy="4114800"/>
          </a:xfrm>
          <a:prstGeom prst="rect">
            <a:avLst/>
          </a:prstGeom>
        </p:spPr>
        <p:txBody>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stStyle>
          <a:p>
            <a:pPr lvl="0"/>
            <a:r>
              <a:rPr lang="fr-FR" noProof="1"/>
              <a:t>Modifiez les styles du texte du masque</a:t>
            </a:r>
          </a:p>
          <a:p>
            <a:pPr lvl="1"/>
            <a:r>
              <a:rPr lang="fr-FR" noProof="1"/>
              <a:t>Deuxième niveau</a:t>
            </a:r>
          </a:p>
          <a:p>
            <a:pPr lvl="2"/>
            <a:r>
              <a:rPr lang="fr-FR" noProof="1"/>
              <a:t>Troisième niveau</a:t>
            </a:r>
          </a:p>
          <a:p>
            <a:pPr lvl="3"/>
            <a:r>
              <a:rPr lang="fr-FR" noProof="1"/>
              <a:t>Quatrième niveau</a:t>
            </a:r>
          </a:p>
          <a:p>
            <a:pPr lvl="4"/>
            <a:r>
              <a:rPr lang="fr-FR" noProof="1"/>
              <a:t>Cinquième niveau</a:t>
            </a:r>
          </a:p>
        </p:txBody>
      </p:sp>
    </p:spTree>
    <p:extLst>
      <p:ext uri="{BB962C8B-B14F-4D97-AF65-F5344CB8AC3E}">
        <p14:creationId xmlns:p14="http://schemas.microsoft.com/office/powerpoint/2010/main" xmlns="" val="21851123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914400" y="1981200"/>
            <a:ext cx="10363200" cy="4114800"/>
          </a:xfrm>
          <a:prstGeom prst="rect">
            <a:avLst/>
          </a:prstGeom>
        </p:spPr>
        <p:txBody>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stStyle>
          <a:p>
            <a:pPr lvl="0"/>
            <a:r>
              <a:rPr lang="fr-FR" noProof="1"/>
              <a:t>Modifiez les styles du texte du masque</a:t>
            </a:r>
          </a:p>
          <a:p>
            <a:pPr lvl="1"/>
            <a:r>
              <a:rPr lang="fr-FR" noProof="1"/>
              <a:t>Deuxième niveau</a:t>
            </a:r>
          </a:p>
          <a:p>
            <a:pPr lvl="2"/>
            <a:r>
              <a:rPr lang="fr-FR" noProof="1"/>
              <a:t>Troisième niveau</a:t>
            </a:r>
          </a:p>
          <a:p>
            <a:pPr lvl="3"/>
            <a:r>
              <a:rPr lang="fr-FR" noProof="1"/>
              <a:t>Quatrième niveau</a:t>
            </a:r>
          </a:p>
          <a:p>
            <a:pPr lvl="4"/>
            <a:r>
              <a:rPr lang="fr-FR" noProof="1"/>
              <a:t>Cinquième niveau</a:t>
            </a:r>
          </a:p>
        </p:txBody>
      </p:sp>
    </p:spTree>
    <p:extLst>
      <p:ext uri="{BB962C8B-B14F-4D97-AF65-F5344CB8AC3E}">
        <p14:creationId xmlns:p14="http://schemas.microsoft.com/office/powerpoint/2010/main" xmlns="" val="31380612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914400" y="1981200"/>
            <a:ext cx="10363200" cy="4114800"/>
          </a:xfrm>
          <a:prstGeom prst="rect">
            <a:avLst/>
          </a:prstGeom>
        </p:spPr>
        <p:txBody>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stStyle>
          <a:p>
            <a:pPr lvl="0"/>
            <a:r>
              <a:rPr lang="fr-FR" noProof="1"/>
              <a:t>Modifiez les styles du texte du masque</a:t>
            </a:r>
          </a:p>
          <a:p>
            <a:pPr lvl="1"/>
            <a:r>
              <a:rPr lang="fr-FR" noProof="1"/>
              <a:t>Deuxième niveau</a:t>
            </a:r>
          </a:p>
          <a:p>
            <a:pPr lvl="2"/>
            <a:r>
              <a:rPr lang="fr-FR" noProof="1"/>
              <a:t>Troisième niveau</a:t>
            </a:r>
          </a:p>
          <a:p>
            <a:pPr lvl="3"/>
            <a:r>
              <a:rPr lang="fr-FR" noProof="1"/>
              <a:t>Quatrième niveau</a:t>
            </a:r>
          </a:p>
          <a:p>
            <a:pPr lvl="4"/>
            <a:r>
              <a:rPr lang="fr-FR" noProof="1"/>
              <a:t>Cinquième niveau</a:t>
            </a:r>
          </a:p>
        </p:txBody>
      </p:sp>
    </p:spTree>
    <p:extLst>
      <p:ext uri="{BB962C8B-B14F-4D97-AF65-F5344CB8AC3E}">
        <p14:creationId xmlns:p14="http://schemas.microsoft.com/office/powerpoint/2010/main" xmlns="" val="798595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divider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lvl1pPr>
              <a:defRPr>
                <a:solidFill>
                  <a:schemeClr val="bg2"/>
                </a:solidFill>
              </a:defRPr>
            </a:lvl1pPr>
          </a:lstStyle>
          <a:p>
            <a:r>
              <a:rPr lang="zh-CN" altLang="en-US" noProof="0"/>
              <a:t>单击此处编辑母版标题样式</a:t>
            </a:r>
            <a:endParaRPr lang="en-US" noProof="0" dirty="0"/>
          </a:p>
        </p:txBody>
      </p:sp>
      <p:sp>
        <p:nvSpPr>
          <p:cNvPr id="4" name="Date Placeholder 3"/>
          <p:cNvSpPr>
            <a:spLocks noGrp="1"/>
          </p:cNvSpPr>
          <p:nvPr>
            <p:ph type="dt" sz="half" idx="10"/>
          </p:nvPr>
        </p:nvSpPr>
        <p:spPr bwMode="gray"/>
        <p:txBody>
          <a:bodyPr/>
          <a:lstStyle/>
          <a:p>
            <a:fld id="{34512261-33DC-40EA-B292-341ECE126BBF}" type="datetime1">
              <a:rPr lang="en-US" noProof="0" smtClean="0"/>
              <a:pPr/>
              <a:t>11/2/2020</a:t>
            </a:fld>
            <a:endParaRPr lang="en-US" noProof="0" dirty="0"/>
          </a:p>
        </p:txBody>
      </p:sp>
      <p:sp>
        <p:nvSpPr>
          <p:cNvPr id="5" name="Footer Placeholder 4"/>
          <p:cNvSpPr>
            <a:spLocks noGrp="1"/>
          </p:cNvSpPr>
          <p:nvPr>
            <p:ph type="ftr" sz="quarter" idx="11"/>
          </p:nvPr>
        </p:nvSpPr>
        <p:spPr bwMode="gray"/>
        <p:txBody>
          <a:bodyPr/>
          <a:lstStyle/>
          <a:p>
            <a:endParaRPr lang="en-US" noProof="0" dirty="0"/>
          </a:p>
        </p:txBody>
      </p:sp>
    </p:spTree>
    <p:extLst>
      <p:ext uri="{BB962C8B-B14F-4D97-AF65-F5344CB8AC3E}">
        <p14:creationId xmlns:p14="http://schemas.microsoft.com/office/powerpoint/2010/main" xmlns="" val="302102488"/>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divider gray">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lvl1pPr>
              <a:defRPr>
                <a:solidFill>
                  <a:schemeClr val="bg1"/>
                </a:solidFill>
              </a:defRPr>
            </a:lvl1pPr>
          </a:lstStyle>
          <a:p>
            <a:r>
              <a:rPr lang="zh-CN" altLang="en-US" noProof="0"/>
              <a:t>单击此处编辑母版标题样式</a:t>
            </a:r>
            <a:endParaRPr lang="en-US" noProof="0" dirty="0"/>
          </a:p>
        </p:txBody>
      </p:sp>
      <p:sp>
        <p:nvSpPr>
          <p:cNvPr id="4" name="Date Placeholder 3"/>
          <p:cNvSpPr>
            <a:spLocks noGrp="1"/>
          </p:cNvSpPr>
          <p:nvPr>
            <p:ph type="dt" sz="half" idx="10"/>
          </p:nvPr>
        </p:nvSpPr>
        <p:spPr bwMode="gray"/>
        <p:txBody>
          <a:bodyPr/>
          <a:lstStyle/>
          <a:p>
            <a:fld id="{DF9B2DC0-96E5-4999-8CD8-1B3384579260}" type="datetime1">
              <a:rPr lang="en-US" noProof="0" smtClean="0"/>
              <a:pPr/>
              <a:t>11/2/2020</a:t>
            </a:fld>
            <a:endParaRPr lang="en-US" noProof="0" dirty="0"/>
          </a:p>
        </p:txBody>
      </p:sp>
      <p:sp>
        <p:nvSpPr>
          <p:cNvPr id="5" name="Footer Placeholder 4"/>
          <p:cNvSpPr>
            <a:spLocks noGrp="1"/>
          </p:cNvSpPr>
          <p:nvPr>
            <p:ph type="ftr" sz="quarter" idx="11"/>
          </p:nvPr>
        </p:nvSpPr>
        <p:spPr bwMode="gray"/>
        <p:txBody>
          <a:bodyPr/>
          <a:lstStyle/>
          <a:p>
            <a:endParaRPr lang="en-US" noProof="0" dirty="0"/>
          </a:p>
        </p:txBody>
      </p:sp>
    </p:spTree>
    <p:extLst>
      <p:ext uri="{BB962C8B-B14F-4D97-AF65-F5344CB8AC3E}">
        <p14:creationId xmlns:p14="http://schemas.microsoft.com/office/powerpoint/2010/main" xmlns="" val="1553174342"/>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picture full page">
    <p:bg>
      <p:bgPr>
        <a:solidFill>
          <a:schemeClr val="bg1"/>
        </a:solidFill>
        <a:effectLst/>
      </p:bgPr>
    </p:bg>
    <p:spTree>
      <p:nvGrpSpPr>
        <p:cNvPr id="1" name=""/>
        <p:cNvGrpSpPr/>
        <p:nvPr/>
      </p:nvGrpSpPr>
      <p:grpSpPr>
        <a:xfrm>
          <a:off x="0" y="0"/>
          <a:ext cx="0" cy="0"/>
          <a:chOff x="0" y="0"/>
          <a:chExt cx="0" cy="0"/>
        </a:xfrm>
      </p:grpSpPr>
      <p:sp>
        <p:nvSpPr>
          <p:cNvPr id="6" name="Bildplatzhalter 6"/>
          <p:cNvSpPr>
            <a:spLocks noGrp="1"/>
          </p:cNvSpPr>
          <p:nvPr>
            <p:ph type="pic" sz="quarter" idx="16"/>
          </p:nvPr>
        </p:nvSpPr>
        <p:spPr bwMode="gray">
          <a:xfrm>
            <a:off x="0" y="0"/>
            <a:ext cx="12192000" cy="6858000"/>
          </a:xfrm>
          <a:blipFill>
            <a:blip r:embed="rId2" cstate="print"/>
            <a:tile tx="0" ty="-241300" sx="100000" sy="100000" flip="xy" algn="ctr"/>
          </a:blipFill>
        </p:spPr>
        <p:txBody>
          <a:bodyPr/>
          <a:lstStyle>
            <a:lvl1pPr>
              <a:defRPr>
                <a:noFill/>
              </a:defRPr>
            </a:lvl1pPr>
          </a:lstStyle>
          <a:p>
            <a:r>
              <a:rPr lang="zh-CN" altLang="en-US" noProof="0"/>
              <a:t>单击图标添加图片</a:t>
            </a:r>
            <a:endParaRPr lang="en-US" noProof="0" dirty="0"/>
          </a:p>
        </p:txBody>
      </p:sp>
      <p:sp>
        <p:nvSpPr>
          <p:cNvPr id="4" name="Date Placeholder 3"/>
          <p:cNvSpPr>
            <a:spLocks noGrp="1"/>
          </p:cNvSpPr>
          <p:nvPr>
            <p:ph type="dt" sz="half" idx="10"/>
          </p:nvPr>
        </p:nvSpPr>
        <p:spPr bwMode="gray"/>
        <p:txBody>
          <a:bodyPr/>
          <a:lstStyle/>
          <a:p>
            <a:fld id="{22AA031C-ECEE-40A7-9B14-EAD248EE9F1F}" type="datetime1">
              <a:rPr lang="en-US" noProof="0" smtClean="0"/>
              <a:pPr/>
              <a:t>11/2/2020</a:t>
            </a:fld>
            <a:endParaRPr lang="en-US" noProof="0" dirty="0"/>
          </a:p>
        </p:txBody>
      </p:sp>
      <p:sp>
        <p:nvSpPr>
          <p:cNvPr id="5" name="Footer Placeholder 4"/>
          <p:cNvSpPr>
            <a:spLocks noGrp="1"/>
          </p:cNvSpPr>
          <p:nvPr>
            <p:ph type="ftr" sz="quarter" idx="11"/>
          </p:nvPr>
        </p:nvSpPr>
        <p:spPr bwMode="gray"/>
        <p:txBody>
          <a:bodyPr/>
          <a:lstStyle/>
          <a:p>
            <a:endParaRPr lang="en-US" noProof="0" dirty="0"/>
          </a:p>
        </p:txBody>
      </p:sp>
      <p:sp>
        <p:nvSpPr>
          <p:cNvPr id="2" name="Title 1"/>
          <p:cNvSpPr>
            <a:spLocks noGrp="1"/>
          </p:cNvSpPr>
          <p:nvPr>
            <p:ph type="title"/>
          </p:nvPr>
        </p:nvSpPr>
        <p:spPr bwMode="gray"/>
        <p:txBody>
          <a:bodyPr/>
          <a:lstStyle>
            <a:lvl1pPr>
              <a:defRPr>
                <a:solidFill>
                  <a:schemeClr val="bg2"/>
                </a:solidFill>
              </a:defRPr>
            </a:lvl1pPr>
          </a:lstStyle>
          <a:p>
            <a:r>
              <a:rPr lang="zh-CN" altLang="en-US" noProof="0"/>
              <a:t>单击此处编辑母版标题样式</a:t>
            </a:r>
            <a:endParaRPr lang="en-US" noProof="0" dirty="0"/>
          </a:p>
        </p:txBody>
      </p:sp>
    </p:spTree>
    <p:extLst>
      <p:ext uri="{BB962C8B-B14F-4D97-AF65-F5344CB8AC3E}">
        <p14:creationId xmlns:p14="http://schemas.microsoft.com/office/powerpoint/2010/main" xmlns="" val="2920193178"/>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icture">
    <p:spTree>
      <p:nvGrpSpPr>
        <p:cNvPr id="1" name=""/>
        <p:cNvGrpSpPr/>
        <p:nvPr/>
      </p:nvGrpSpPr>
      <p:grpSpPr>
        <a:xfrm>
          <a:off x="0" y="0"/>
          <a:ext cx="0" cy="0"/>
          <a:chOff x="0" y="0"/>
          <a:chExt cx="0" cy="0"/>
        </a:xfrm>
      </p:grpSpPr>
      <p:sp>
        <p:nvSpPr>
          <p:cNvPr id="7" name="Bildplatzhalter 6"/>
          <p:cNvSpPr>
            <a:spLocks noGrp="1"/>
          </p:cNvSpPr>
          <p:nvPr>
            <p:ph type="pic" sz="quarter" idx="16"/>
          </p:nvPr>
        </p:nvSpPr>
        <p:spPr bwMode="gray">
          <a:xfrm>
            <a:off x="487891" y="1384300"/>
            <a:ext cx="11215160" cy="4565650"/>
          </a:xfrm>
          <a:blipFill>
            <a:blip r:embed="rId2" cstate="print"/>
            <a:tile tx="0" ty="-241300" sx="100000" sy="100000" flip="xy" algn="ctr"/>
          </a:blipFill>
        </p:spPr>
        <p:txBody>
          <a:bodyPr/>
          <a:lstStyle>
            <a:lvl1pPr>
              <a:defRPr>
                <a:noFill/>
              </a:defRPr>
            </a:lvl1pPr>
          </a:lstStyle>
          <a:p>
            <a:r>
              <a:rPr lang="zh-CN" altLang="en-US" noProof="0"/>
              <a:t>单击图标添加图片</a:t>
            </a:r>
            <a:endParaRPr lang="en-US" noProof="0" dirty="0"/>
          </a:p>
        </p:txBody>
      </p:sp>
      <p:sp>
        <p:nvSpPr>
          <p:cNvPr id="2" name="Title 1"/>
          <p:cNvSpPr>
            <a:spLocks noGrp="1"/>
          </p:cNvSpPr>
          <p:nvPr>
            <p:ph type="title"/>
          </p:nvPr>
        </p:nvSpPr>
        <p:spPr bwMode="gray"/>
        <p:txBody>
          <a:bodyPr/>
          <a:lstStyle>
            <a:lvl1pPr>
              <a:defRPr/>
            </a:lvl1pPr>
          </a:lstStyle>
          <a:p>
            <a:r>
              <a:rPr lang="zh-CN" altLang="en-US" noProof="0"/>
              <a:t>单击此处编辑母版标题样式</a:t>
            </a:r>
            <a:endParaRPr lang="en-US" noProof="0" dirty="0"/>
          </a:p>
        </p:txBody>
      </p:sp>
      <p:sp>
        <p:nvSpPr>
          <p:cNvPr id="4" name="Date Placeholder 3"/>
          <p:cNvSpPr>
            <a:spLocks noGrp="1"/>
          </p:cNvSpPr>
          <p:nvPr>
            <p:ph type="dt" sz="half" idx="10"/>
          </p:nvPr>
        </p:nvSpPr>
        <p:spPr bwMode="gray"/>
        <p:txBody>
          <a:bodyPr/>
          <a:lstStyle/>
          <a:p>
            <a:fld id="{FE166D14-CCCE-4CB7-8C7C-058B5916C152}" type="datetime1">
              <a:rPr lang="en-US" noProof="0" smtClean="0"/>
              <a:pPr/>
              <a:t>11/2/2020</a:t>
            </a:fld>
            <a:endParaRPr lang="en-US" noProof="0" dirty="0"/>
          </a:p>
        </p:txBody>
      </p:sp>
      <p:sp>
        <p:nvSpPr>
          <p:cNvPr id="5" name="Footer Placeholder 4"/>
          <p:cNvSpPr>
            <a:spLocks noGrp="1"/>
          </p:cNvSpPr>
          <p:nvPr>
            <p:ph type="ftr" sz="quarter" idx="11"/>
          </p:nvPr>
        </p:nvSpPr>
        <p:spPr bwMode="gray"/>
        <p:txBody>
          <a:bodyPr/>
          <a:lstStyle/>
          <a:p>
            <a:endParaRPr lang="en-US" noProof="0" dirty="0"/>
          </a:p>
        </p:txBody>
      </p:sp>
      <p:sp>
        <p:nvSpPr>
          <p:cNvPr id="12" name="Subtitle 2"/>
          <p:cNvSpPr>
            <a:spLocks noGrp="1"/>
          </p:cNvSpPr>
          <p:nvPr>
            <p:ph type="subTitle" idx="13"/>
          </p:nvPr>
        </p:nvSpPr>
        <p:spPr bwMode="gray">
          <a:xfrm>
            <a:off x="487892" y="297827"/>
            <a:ext cx="8553600" cy="215751"/>
          </a:xfrm>
        </p:spPr>
        <p:txBody>
          <a:bodyPr/>
          <a:lstStyle>
            <a:lvl1pPr marL="0" indent="0" algn="l">
              <a:lnSpc>
                <a:spcPts val="900"/>
              </a:lnSpc>
              <a:buNone/>
              <a:defRPr sz="750" b="0">
                <a:solidFill>
                  <a:schemeClr val="tx2"/>
                </a:solidFill>
              </a:defRPr>
            </a:lvl1pPr>
            <a:lvl2pPr marL="0" indent="0" algn="l">
              <a:lnSpc>
                <a:spcPts val="900"/>
              </a:lnSpc>
              <a:buNone/>
              <a:defRPr sz="750">
                <a:solidFill>
                  <a:schemeClr val="tx2"/>
                </a:solidFill>
              </a:defRPr>
            </a:lvl2pPr>
            <a:lvl3pPr marL="0" indent="0" algn="l">
              <a:lnSpc>
                <a:spcPts val="900"/>
              </a:lnSpc>
              <a:buNone/>
              <a:defRPr sz="750">
                <a:solidFill>
                  <a:schemeClr val="tx2"/>
                </a:solidFill>
              </a:defRPr>
            </a:lvl3pPr>
            <a:lvl4pPr marL="0" indent="0" algn="l">
              <a:lnSpc>
                <a:spcPts val="900"/>
              </a:lnSpc>
              <a:buNone/>
              <a:defRPr sz="750">
                <a:solidFill>
                  <a:schemeClr val="tx2"/>
                </a:solidFill>
              </a:defRPr>
            </a:lvl4pPr>
            <a:lvl5pPr marL="0" indent="0" algn="l">
              <a:lnSpc>
                <a:spcPts val="900"/>
              </a:lnSpc>
              <a:buNone/>
              <a:defRPr sz="750">
                <a:solidFill>
                  <a:schemeClr val="tx2"/>
                </a:solidFill>
              </a:defRPr>
            </a:lvl5pPr>
            <a:lvl6pPr marL="0" indent="0" algn="l">
              <a:lnSpc>
                <a:spcPts val="900"/>
              </a:lnSpc>
              <a:buNone/>
              <a:defRPr sz="750">
                <a:solidFill>
                  <a:schemeClr val="tx2"/>
                </a:solidFill>
              </a:defRPr>
            </a:lvl6pPr>
            <a:lvl7pPr marL="0" indent="0" algn="l">
              <a:lnSpc>
                <a:spcPts val="900"/>
              </a:lnSpc>
              <a:buNone/>
              <a:defRPr sz="750">
                <a:solidFill>
                  <a:schemeClr val="tx2"/>
                </a:solidFill>
              </a:defRPr>
            </a:lvl7pPr>
            <a:lvl8pPr marL="0" indent="0" algn="l">
              <a:lnSpc>
                <a:spcPts val="900"/>
              </a:lnSpc>
              <a:buNone/>
              <a:defRPr sz="750">
                <a:solidFill>
                  <a:schemeClr val="tx2"/>
                </a:solidFill>
              </a:defRPr>
            </a:lvl8pPr>
            <a:lvl9pPr marL="0" indent="0" algn="l">
              <a:lnSpc>
                <a:spcPts val="900"/>
              </a:lnSpc>
              <a:buNone/>
              <a:defRPr sz="750">
                <a:solidFill>
                  <a:schemeClr val="tx2"/>
                </a:solidFill>
              </a:defRPr>
            </a:lvl9pPr>
          </a:lstStyle>
          <a:p>
            <a:pPr lvl="0"/>
            <a:r>
              <a:rPr lang="zh-CN" altLang="en-US" noProof="0"/>
              <a:t>单击此处编辑母版副标题样式</a:t>
            </a:r>
            <a:endParaRPr lang="en-US" noProof="0" dirty="0"/>
          </a:p>
        </p:txBody>
      </p:sp>
      <p:sp>
        <p:nvSpPr>
          <p:cNvPr id="14" name="Textplatzhalter 13"/>
          <p:cNvSpPr>
            <a:spLocks noGrp="1"/>
          </p:cNvSpPr>
          <p:nvPr>
            <p:ph type="body" sz="quarter" idx="14" hasCustomPrompt="1"/>
          </p:nvPr>
        </p:nvSpPr>
        <p:spPr bwMode="gray">
          <a:xfrm>
            <a:off x="486836" y="5949950"/>
            <a:ext cx="11216217" cy="234000"/>
          </a:xfrm>
        </p:spPr>
        <p:txBody>
          <a:bodyPr/>
          <a:lstStyle>
            <a:lvl1pPr marL="0" indent="0">
              <a:lnSpc>
                <a:spcPts val="900"/>
              </a:lnSpc>
              <a:buFont typeface="Arial" panose="020B0604020202020204" pitchFamily="34" charset="0"/>
              <a:buNone/>
              <a:defRPr sz="750">
                <a:solidFill>
                  <a:schemeClr val="tx2"/>
                </a:solidFill>
              </a:defRPr>
            </a:lvl1pPr>
            <a:lvl2pPr marL="0" indent="0">
              <a:lnSpc>
                <a:spcPts val="900"/>
              </a:lnSpc>
              <a:buNone/>
              <a:defRPr sz="750">
                <a:solidFill>
                  <a:schemeClr val="tx2"/>
                </a:solidFill>
              </a:defRPr>
            </a:lvl2pPr>
            <a:lvl3pPr marL="0" indent="0">
              <a:lnSpc>
                <a:spcPts val="900"/>
              </a:lnSpc>
              <a:buNone/>
              <a:defRPr sz="750">
                <a:solidFill>
                  <a:schemeClr val="tx2"/>
                </a:solidFill>
              </a:defRPr>
            </a:lvl3pPr>
            <a:lvl4pPr marL="0" indent="0">
              <a:lnSpc>
                <a:spcPts val="900"/>
              </a:lnSpc>
              <a:buNone/>
              <a:defRPr sz="750">
                <a:solidFill>
                  <a:schemeClr val="tx2"/>
                </a:solidFill>
              </a:defRPr>
            </a:lvl4pPr>
            <a:lvl5pPr marL="0" indent="0">
              <a:lnSpc>
                <a:spcPts val="900"/>
              </a:lnSpc>
              <a:buNone/>
              <a:defRPr sz="750">
                <a:solidFill>
                  <a:schemeClr val="tx2"/>
                </a:solidFill>
              </a:defRPr>
            </a:lvl5pPr>
            <a:lvl6pPr marL="0" indent="0">
              <a:lnSpc>
                <a:spcPts val="900"/>
              </a:lnSpc>
              <a:buNone/>
              <a:defRPr sz="750">
                <a:solidFill>
                  <a:schemeClr val="tx2"/>
                </a:solidFill>
              </a:defRPr>
            </a:lvl6pPr>
            <a:lvl7pPr marL="0" indent="0">
              <a:lnSpc>
                <a:spcPts val="900"/>
              </a:lnSpc>
              <a:buNone/>
              <a:defRPr sz="750">
                <a:solidFill>
                  <a:schemeClr val="tx2"/>
                </a:solidFill>
              </a:defRPr>
            </a:lvl7pPr>
            <a:lvl8pPr marL="0" indent="0">
              <a:lnSpc>
                <a:spcPts val="900"/>
              </a:lnSpc>
              <a:buNone/>
              <a:defRPr sz="750">
                <a:solidFill>
                  <a:schemeClr val="tx2"/>
                </a:solidFill>
              </a:defRPr>
            </a:lvl8pPr>
            <a:lvl9pPr marL="0" indent="0">
              <a:lnSpc>
                <a:spcPts val="900"/>
              </a:lnSpc>
              <a:buNone/>
              <a:defRPr sz="750">
                <a:solidFill>
                  <a:schemeClr val="tx2"/>
                </a:solidFill>
              </a:defRPr>
            </a:lvl9pPr>
          </a:lstStyle>
          <a:p>
            <a:pPr lvl="0"/>
            <a:r>
              <a:rPr lang="en-US" noProof="0" dirty="0"/>
              <a:t>Double tap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xmlns="" val="3146721868"/>
      </p:ext>
    </p:extLst>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left picture and content">
    <p:spTree>
      <p:nvGrpSpPr>
        <p:cNvPr id="1" name=""/>
        <p:cNvGrpSpPr/>
        <p:nvPr/>
      </p:nvGrpSpPr>
      <p:grpSpPr>
        <a:xfrm>
          <a:off x="0" y="0"/>
          <a:ext cx="0" cy="0"/>
          <a:chOff x="0" y="0"/>
          <a:chExt cx="0" cy="0"/>
        </a:xfrm>
      </p:grpSpPr>
      <p:sp>
        <p:nvSpPr>
          <p:cNvPr id="7" name="Bildplatzhalter 6"/>
          <p:cNvSpPr>
            <a:spLocks noGrp="1"/>
          </p:cNvSpPr>
          <p:nvPr>
            <p:ph type="pic" sz="quarter" idx="18"/>
          </p:nvPr>
        </p:nvSpPr>
        <p:spPr bwMode="gray">
          <a:xfrm>
            <a:off x="487891" y="1384300"/>
            <a:ext cx="5512860" cy="4565650"/>
          </a:xfrm>
          <a:blipFill>
            <a:blip r:embed="rId2" cstate="print"/>
            <a:tile tx="-2667000" ty="-1422400" sx="100000" sy="100000" flip="none" algn="tl"/>
          </a:blipFill>
        </p:spPr>
        <p:txBody>
          <a:bodyPr/>
          <a:lstStyle>
            <a:lvl1pPr>
              <a:defRPr>
                <a:noFill/>
              </a:defRPr>
            </a:lvl1pPr>
          </a:lstStyle>
          <a:p>
            <a:r>
              <a:rPr lang="zh-CN" altLang="en-US" noProof="0"/>
              <a:t>单击图标添加图片</a:t>
            </a:r>
            <a:endParaRPr lang="en-US" noProof="0" dirty="0"/>
          </a:p>
        </p:txBody>
      </p:sp>
      <p:sp>
        <p:nvSpPr>
          <p:cNvPr id="2" name="Title 1"/>
          <p:cNvSpPr>
            <a:spLocks noGrp="1"/>
          </p:cNvSpPr>
          <p:nvPr>
            <p:ph type="title"/>
          </p:nvPr>
        </p:nvSpPr>
        <p:spPr bwMode="gray"/>
        <p:txBody>
          <a:bodyPr/>
          <a:lstStyle>
            <a:lvl1pPr>
              <a:defRPr/>
            </a:lvl1pPr>
          </a:lstStyle>
          <a:p>
            <a:r>
              <a:rPr lang="zh-CN" altLang="en-US" noProof="0"/>
              <a:t>单击此处编辑母版标题样式</a:t>
            </a:r>
            <a:endParaRPr lang="en-US" noProof="0" dirty="0"/>
          </a:p>
        </p:txBody>
      </p:sp>
      <p:sp>
        <p:nvSpPr>
          <p:cNvPr id="4" name="Date Placeholder 3"/>
          <p:cNvSpPr>
            <a:spLocks noGrp="1"/>
          </p:cNvSpPr>
          <p:nvPr>
            <p:ph type="dt" sz="half" idx="10"/>
          </p:nvPr>
        </p:nvSpPr>
        <p:spPr bwMode="gray"/>
        <p:txBody>
          <a:bodyPr/>
          <a:lstStyle/>
          <a:p>
            <a:fld id="{E2772A78-975C-414F-B2B5-A380AF86643B}" type="datetime1">
              <a:rPr lang="en-US" noProof="0" smtClean="0"/>
              <a:pPr/>
              <a:t>11/2/2020</a:t>
            </a:fld>
            <a:endParaRPr lang="en-US" noProof="0" dirty="0"/>
          </a:p>
        </p:txBody>
      </p:sp>
      <p:sp>
        <p:nvSpPr>
          <p:cNvPr id="5" name="Footer Placeholder 4"/>
          <p:cNvSpPr>
            <a:spLocks noGrp="1"/>
          </p:cNvSpPr>
          <p:nvPr>
            <p:ph type="ftr" sz="quarter" idx="11"/>
          </p:nvPr>
        </p:nvSpPr>
        <p:spPr bwMode="gray"/>
        <p:txBody>
          <a:bodyPr/>
          <a:lstStyle/>
          <a:p>
            <a:endParaRPr lang="en-US" noProof="0" dirty="0"/>
          </a:p>
        </p:txBody>
      </p:sp>
      <p:sp>
        <p:nvSpPr>
          <p:cNvPr id="12" name="Subtitle 2"/>
          <p:cNvSpPr>
            <a:spLocks noGrp="1"/>
          </p:cNvSpPr>
          <p:nvPr>
            <p:ph type="subTitle" idx="13"/>
          </p:nvPr>
        </p:nvSpPr>
        <p:spPr bwMode="gray">
          <a:xfrm>
            <a:off x="487892" y="297827"/>
            <a:ext cx="8553600" cy="215751"/>
          </a:xfrm>
        </p:spPr>
        <p:txBody>
          <a:bodyPr/>
          <a:lstStyle>
            <a:lvl1pPr marL="0" indent="0" algn="l">
              <a:lnSpc>
                <a:spcPts val="900"/>
              </a:lnSpc>
              <a:buNone/>
              <a:defRPr sz="750" b="0">
                <a:solidFill>
                  <a:schemeClr val="tx2"/>
                </a:solidFill>
              </a:defRPr>
            </a:lvl1pPr>
            <a:lvl2pPr marL="0" indent="0" algn="l">
              <a:lnSpc>
                <a:spcPts val="900"/>
              </a:lnSpc>
              <a:buNone/>
              <a:defRPr sz="750">
                <a:solidFill>
                  <a:schemeClr val="tx2"/>
                </a:solidFill>
              </a:defRPr>
            </a:lvl2pPr>
            <a:lvl3pPr marL="0" indent="0" algn="l">
              <a:lnSpc>
                <a:spcPts val="900"/>
              </a:lnSpc>
              <a:buNone/>
              <a:defRPr sz="750">
                <a:solidFill>
                  <a:schemeClr val="tx2"/>
                </a:solidFill>
              </a:defRPr>
            </a:lvl3pPr>
            <a:lvl4pPr marL="0" indent="0" algn="l">
              <a:lnSpc>
                <a:spcPts val="900"/>
              </a:lnSpc>
              <a:buNone/>
              <a:defRPr sz="750">
                <a:solidFill>
                  <a:schemeClr val="tx2"/>
                </a:solidFill>
              </a:defRPr>
            </a:lvl4pPr>
            <a:lvl5pPr marL="0" indent="0" algn="l">
              <a:lnSpc>
                <a:spcPts val="900"/>
              </a:lnSpc>
              <a:buNone/>
              <a:defRPr sz="750">
                <a:solidFill>
                  <a:schemeClr val="tx2"/>
                </a:solidFill>
              </a:defRPr>
            </a:lvl5pPr>
            <a:lvl6pPr marL="0" indent="0" algn="l">
              <a:lnSpc>
                <a:spcPts val="900"/>
              </a:lnSpc>
              <a:buNone/>
              <a:defRPr sz="750">
                <a:solidFill>
                  <a:schemeClr val="tx2"/>
                </a:solidFill>
              </a:defRPr>
            </a:lvl6pPr>
            <a:lvl7pPr marL="0" indent="0" algn="l">
              <a:lnSpc>
                <a:spcPts val="900"/>
              </a:lnSpc>
              <a:buNone/>
              <a:defRPr sz="750">
                <a:solidFill>
                  <a:schemeClr val="tx2"/>
                </a:solidFill>
              </a:defRPr>
            </a:lvl7pPr>
            <a:lvl8pPr marL="0" indent="0" algn="l">
              <a:lnSpc>
                <a:spcPts val="900"/>
              </a:lnSpc>
              <a:buNone/>
              <a:defRPr sz="750">
                <a:solidFill>
                  <a:schemeClr val="tx2"/>
                </a:solidFill>
              </a:defRPr>
            </a:lvl8pPr>
            <a:lvl9pPr marL="0" indent="0" algn="l">
              <a:lnSpc>
                <a:spcPts val="900"/>
              </a:lnSpc>
              <a:buNone/>
              <a:defRPr sz="750">
                <a:solidFill>
                  <a:schemeClr val="tx2"/>
                </a:solidFill>
              </a:defRPr>
            </a:lvl9pPr>
          </a:lstStyle>
          <a:p>
            <a:pPr lvl="0"/>
            <a:r>
              <a:rPr lang="zh-CN" altLang="en-US" noProof="0"/>
              <a:t>单击此处编辑母版副标题样式</a:t>
            </a:r>
            <a:endParaRPr lang="en-US" noProof="0" dirty="0"/>
          </a:p>
        </p:txBody>
      </p:sp>
      <p:sp>
        <p:nvSpPr>
          <p:cNvPr id="14" name="Textplatzhalter 13"/>
          <p:cNvSpPr>
            <a:spLocks noGrp="1"/>
          </p:cNvSpPr>
          <p:nvPr>
            <p:ph type="body" sz="quarter" idx="14" hasCustomPrompt="1"/>
          </p:nvPr>
        </p:nvSpPr>
        <p:spPr bwMode="gray">
          <a:xfrm>
            <a:off x="486835" y="5949950"/>
            <a:ext cx="5513919" cy="234000"/>
          </a:xfrm>
        </p:spPr>
        <p:txBody>
          <a:bodyPr/>
          <a:lstStyle>
            <a:lvl1pPr marL="0" indent="0">
              <a:lnSpc>
                <a:spcPts val="900"/>
              </a:lnSpc>
              <a:buFont typeface="Arial" panose="020B0604020202020204" pitchFamily="34" charset="0"/>
              <a:buNone/>
              <a:defRPr sz="750">
                <a:solidFill>
                  <a:schemeClr val="tx2"/>
                </a:solidFill>
              </a:defRPr>
            </a:lvl1pPr>
            <a:lvl2pPr marL="0" indent="0">
              <a:lnSpc>
                <a:spcPts val="900"/>
              </a:lnSpc>
              <a:buNone/>
              <a:defRPr sz="750">
                <a:solidFill>
                  <a:schemeClr val="tx2"/>
                </a:solidFill>
              </a:defRPr>
            </a:lvl2pPr>
            <a:lvl3pPr marL="0" indent="0">
              <a:lnSpc>
                <a:spcPts val="900"/>
              </a:lnSpc>
              <a:buNone/>
              <a:defRPr sz="750">
                <a:solidFill>
                  <a:schemeClr val="tx2"/>
                </a:solidFill>
              </a:defRPr>
            </a:lvl3pPr>
            <a:lvl4pPr marL="0" indent="0">
              <a:lnSpc>
                <a:spcPts val="900"/>
              </a:lnSpc>
              <a:buNone/>
              <a:defRPr sz="750">
                <a:solidFill>
                  <a:schemeClr val="tx2"/>
                </a:solidFill>
              </a:defRPr>
            </a:lvl4pPr>
            <a:lvl5pPr marL="0" indent="0">
              <a:lnSpc>
                <a:spcPts val="900"/>
              </a:lnSpc>
              <a:buNone/>
              <a:defRPr sz="750">
                <a:solidFill>
                  <a:schemeClr val="tx2"/>
                </a:solidFill>
              </a:defRPr>
            </a:lvl5pPr>
            <a:lvl6pPr marL="0" indent="0">
              <a:lnSpc>
                <a:spcPts val="900"/>
              </a:lnSpc>
              <a:buNone/>
              <a:defRPr sz="750">
                <a:solidFill>
                  <a:schemeClr val="tx2"/>
                </a:solidFill>
              </a:defRPr>
            </a:lvl6pPr>
            <a:lvl7pPr marL="0" indent="0">
              <a:lnSpc>
                <a:spcPts val="900"/>
              </a:lnSpc>
              <a:buNone/>
              <a:defRPr sz="750">
                <a:solidFill>
                  <a:schemeClr val="tx2"/>
                </a:solidFill>
              </a:defRPr>
            </a:lvl7pPr>
            <a:lvl8pPr marL="0" indent="0">
              <a:lnSpc>
                <a:spcPts val="900"/>
              </a:lnSpc>
              <a:buNone/>
              <a:defRPr sz="750">
                <a:solidFill>
                  <a:schemeClr val="tx2"/>
                </a:solidFill>
              </a:defRPr>
            </a:lvl8pPr>
            <a:lvl9pPr marL="0" indent="0">
              <a:lnSpc>
                <a:spcPts val="900"/>
              </a:lnSpc>
              <a:buNone/>
              <a:defRPr sz="750">
                <a:solidFill>
                  <a:schemeClr val="tx2"/>
                </a:solidFill>
              </a:defRPr>
            </a:lvl9pPr>
          </a:lstStyle>
          <a:p>
            <a:pPr lvl="0"/>
            <a:r>
              <a:rPr lang="en-US" noProof="0" dirty="0"/>
              <a:t>Double tap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18"/>
          <p:cNvSpPr>
            <a:spLocks noGrp="1"/>
          </p:cNvSpPr>
          <p:nvPr>
            <p:ph type="body" sz="quarter" idx="16" hasCustomPrompt="1"/>
          </p:nvPr>
        </p:nvSpPr>
        <p:spPr bwMode="gray">
          <a:xfrm>
            <a:off x="6191251" y="1384300"/>
            <a:ext cx="5511800" cy="4565650"/>
          </a:xfrm>
        </p:spPr>
        <p:txBody>
          <a:bodyPr/>
          <a:lstStyle>
            <a:lvl1pPr>
              <a:defRPr/>
            </a:lvl1pPr>
          </a:lstStyle>
          <a:p>
            <a:pPr lvl="0"/>
            <a:r>
              <a:rPr lang="en-US" noProof="0" dirty="0"/>
              <a:t>Double tap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13"/>
          <p:cNvSpPr>
            <a:spLocks noGrp="1"/>
          </p:cNvSpPr>
          <p:nvPr>
            <p:ph type="body" sz="quarter" idx="17" hasCustomPrompt="1"/>
          </p:nvPr>
        </p:nvSpPr>
        <p:spPr bwMode="gray">
          <a:xfrm>
            <a:off x="6191252" y="5949950"/>
            <a:ext cx="5511801" cy="234000"/>
          </a:xfrm>
        </p:spPr>
        <p:txBody>
          <a:bodyPr/>
          <a:lstStyle>
            <a:lvl1pPr marL="0" indent="0">
              <a:lnSpc>
                <a:spcPts val="900"/>
              </a:lnSpc>
              <a:buFont typeface="Arial" panose="020B0604020202020204" pitchFamily="34" charset="0"/>
              <a:buNone/>
              <a:defRPr sz="750">
                <a:solidFill>
                  <a:schemeClr val="tx2"/>
                </a:solidFill>
              </a:defRPr>
            </a:lvl1pPr>
            <a:lvl2pPr marL="0" indent="0">
              <a:lnSpc>
                <a:spcPts val="900"/>
              </a:lnSpc>
              <a:buNone/>
              <a:defRPr sz="750">
                <a:solidFill>
                  <a:schemeClr val="tx2"/>
                </a:solidFill>
              </a:defRPr>
            </a:lvl2pPr>
            <a:lvl3pPr marL="0" indent="0">
              <a:lnSpc>
                <a:spcPts val="900"/>
              </a:lnSpc>
              <a:buNone/>
              <a:defRPr sz="750">
                <a:solidFill>
                  <a:schemeClr val="tx2"/>
                </a:solidFill>
              </a:defRPr>
            </a:lvl3pPr>
            <a:lvl4pPr marL="0" indent="0">
              <a:lnSpc>
                <a:spcPts val="900"/>
              </a:lnSpc>
              <a:buNone/>
              <a:defRPr sz="750">
                <a:solidFill>
                  <a:schemeClr val="tx2"/>
                </a:solidFill>
              </a:defRPr>
            </a:lvl4pPr>
            <a:lvl5pPr marL="0" indent="0">
              <a:lnSpc>
                <a:spcPts val="900"/>
              </a:lnSpc>
              <a:buNone/>
              <a:defRPr sz="750">
                <a:solidFill>
                  <a:schemeClr val="tx2"/>
                </a:solidFill>
              </a:defRPr>
            </a:lvl5pPr>
            <a:lvl6pPr marL="0" indent="0">
              <a:lnSpc>
                <a:spcPts val="900"/>
              </a:lnSpc>
              <a:buNone/>
              <a:defRPr sz="750">
                <a:solidFill>
                  <a:schemeClr val="tx2"/>
                </a:solidFill>
              </a:defRPr>
            </a:lvl6pPr>
            <a:lvl7pPr marL="0" indent="0">
              <a:lnSpc>
                <a:spcPts val="900"/>
              </a:lnSpc>
              <a:buNone/>
              <a:defRPr sz="750">
                <a:solidFill>
                  <a:schemeClr val="tx2"/>
                </a:solidFill>
              </a:defRPr>
            </a:lvl7pPr>
            <a:lvl8pPr marL="0" indent="0">
              <a:lnSpc>
                <a:spcPts val="900"/>
              </a:lnSpc>
              <a:buNone/>
              <a:defRPr sz="750">
                <a:solidFill>
                  <a:schemeClr val="tx2"/>
                </a:solidFill>
              </a:defRPr>
            </a:lvl8pPr>
            <a:lvl9pPr marL="0" indent="0">
              <a:lnSpc>
                <a:spcPts val="900"/>
              </a:lnSpc>
              <a:buNone/>
              <a:defRPr sz="750">
                <a:solidFill>
                  <a:schemeClr val="tx2"/>
                </a:solidFill>
              </a:defRPr>
            </a:lvl9pPr>
          </a:lstStyle>
          <a:p>
            <a:pPr lvl="0"/>
            <a:r>
              <a:rPr lang="en-US" noProof="0" dirty="0"/>
              <a:t>Double tap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xmlns="" val="2069494222"/>
      </p:ext>
    </p:extLst>
  </p:cSld>
  <p:clrMapOvr>
    <a:masterClrMapping/>
  </p:clrMapOvr>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icture with shadow">
    <p:spTree>
      <p:nvGrpSpPr>
        <p:cNvPr id="1" name=""/>
        <p:cNvGrpSpPr/>
        <p:nvPr/>
      </p:nvGrpSpPr>
      <p:grpSpPr>
        <a:xfrm>
          <a:off x="0" y="0"/>
          <a:ext cx="0" cy="0"/>
          <a:chOff x="0" y="0"/>
          <a:chExt cx="0" cy="0"/>
        </a:xfrm>
      </p:grpSpPr>
      <p:sp>
        <p:nvSpPr>
          <p:cNvPr id="17" name="Bildplatzhalter 6"/>
          <p:cNvSpPr>
            <a:spLocks noGrp="1"/>
          </p:cNvSpPr>
          <p:nvPr>
            <p:ph type="pic" sz="quarter" idx="18"/>
          </p:nvPr>
        </p:nvSpPr>
        <p:spPr bwMode="gray">
          <a:xfrm>
            <a:off x="487891" y="1384300"/>
            <a:ext cx="5512860" cy="4565650"/>
          </a:xfrm>
          <a:blipFill>
            <a:blip r:embed="rId2" cstate="print"/>
            <a:tile tx="-2667000" ty="-1422400" sx="100000" sy="100000" flip="none" algn="tl"/>
          </a:blipFill>
          <a:effectLst>
            <a:outerShdw blurRad="63500" dist="38100" dir="2700000" algn="tl" rotWithShape="0">
              <a:prstClr val="black">
                <a:alpha val="50000"/>
              </a:prstClr>
            </a:outerShdw>
          </a:effectLst>
        </p:spPr>
        <p:txBody>
          <a:bodyPr/>
          <a:lstStyle>
            <a:lvl1pPr>
              <a:defRPr>
                <a:noFill/>
              </a:defRPr>
            </a:lvl1pPr>
          </a:lstStyle>
          <a:p>
            <a:r>
              <a:rPr lang="zh-CN" altLang="en-US" noProof="0"/>
              <a:t>单击图标添加图片</a:t>
            </a:r>
            <a:endParaRPr lang="en-US" noProof="0" dirty="0"/>
          </a:p>
        </p:txBody>
      </p:sp>
      <p:sp>
        <p:nvSpPr>
          <p:cNvPr id="2" name="Title 1"/>
          <p:cNvSpPr>
            <a:spLocks noGrp="1"/>
          </p:cNvSpPr>
          <p:nvPr>
            <p:ph type="title"/>
          </p:nvPr>
        </p:nvSpPr>
        <p:spPr bwMode="gray"/>
        <p:txBody>
          <a:bodyPr/>
          <a:lstStyle>
            <a:lvl1pPr>
              <a:defRPr/>
            </a:lvl1pPr>
          </a:lstStyle>
          <a:p>
            <a:r>
              <a:rPr lang="zh-CN" altLang="en-US" noProof="0"/>
              <a:t>单击此处编辑母版标题样式</a:t>
            </a:r>
            <a:endParaRPr lang="en-US" noProof="0" dirty="0"/>
          </a:p>
        </p:txBody>
      </p:sp>
      <p:sp>
        <p:nvSpPr>
          <p:cNvPr id="4" name="Date Placeholder 3"/>
          <p:cNvSpPr>
            <a:spLocks noGrp="1"/>
          </p:cNvSpPr>
          <p:nvPr>
            <p:ph type="dt" sz="half" idx="10"/>
          </p:nvPr>
        </p:nvSpPr>
        <p:spPr bwMode="gray"/>
        <p:txBody>
          <a:bodyPr/>
          <a:lstStyle/>
          <a:p>
            <a:fld id="{0E877793-15D2-4198-AC09-53B7192A845F}" type="datetime1">
              <a:rPr lang="en-US" noProof="0" smtClean="0"/>
              <a:pPr/>
              <a:t>11/2/2020</a:t>
            </a:fld>
            <a:endParaRPr lang="en-US" noProof="0" dirty="0"/>
          </a:p>
        </p:txBody>
      </p:sp>
      <p:sp>
        <p:nvSpPr>
          <p:cNvPr id="5" name="Footer Placeholder 4"/>
          <p:cNvSpPr>
            <a:spLocks noGrp="1"/>
          </p:cNvSpPr>
          <p:nvPr>
            <p:ph type="ftr" sz="quarter" idx="11"/>
          </p:nvPr>
        </p:nvSpPr>
        <p:spPr bwMode="gray"/>
        <p:txBody>
          <a:bodyPr/>
          <a:lstStyle/>
          <a:p>
            <a:endParaRPr lang="en-US" noProof="0" dirty="0"/>
          </a:p>
        </p:txBody>
      </p:sp>
      <p:sp>
        <p:nvSpPr>
          <p:cNvPr id="12" name="Subtitle 2"/>
          <p:cNvSpPr>
            <a:spLocks noGrp="1"/>
          </p:cNvSpPr>
          <p:nvPr>
            <p:ph type="subTitle" idx="13"/>
          </p:nvPr>
        </p:nvSpPr>
        <p:spPr bwMode="gray">
          <a:xfrm>
            <a:off x="487892" y="297827"/>
            <a:ext cx="8553600" cy="215751"/>
          </a:xfrm>
        </p:spPr>
        <p:txBody>
          <a:bodyPr/>
          <a:lstStyle>
            <a:lvl1pPr marL="0" indent="0" algn="l">
              <a:lnSpc>
                <a:spcPts val="900"/>
              </a:lnSpc>
              <a:buNone/>
              <a:defRPr sz="750" b="0">
                <a:solidFill>
                  <a:schemeClr val="tx2"/>
                </a:solidFill>
              </a:defRPr>
            </a:lvl1pPr>
            <a:lvl2pPr marL="0" indent="0" algn="l">
              <a:lnSpc>
                <a:spcPts val="900"/>
              </a:lnSpc>
              <a:buNone/>
              <a:defRPr sz="750">
                <a:solidFill>
                  <a:schemeClr val="tx2"/>
                </a:solidFill>
              </a:defRPr>
            </a:lvl2pPr>
            <a:lvl3pPr marL="0" indent="0" algn="l">
              <a:lnSpc>
                <a:spcPts val="900"/>
              </a:lnSpc>
              <a:buNone/>
              <a:defRPr sz="750">
                <a:solidFill>
                  <a:schemeClr val="tx2"/>
                </a:solidFill>
              </a:defRPr>
            </a:lvl3pPr>
            <a:lvl4pPr marL="0" indent="0" algn="l">
              <a:lnSpc>
                <a:spcPts val="900"/>
              </a:lnSpc>
              <a:buNone/>
              <a:defRPr sz="750">
                <a:solidFill>
                  <a:schemeClr val="tx2"/>
                </a:solidFill>
              </a:defRPr>
            </a:lvl4pPr>
            <a:lvl5pPr marL="0" indent="0" algn="l">
              <a:lnSpc>
                <a:spcPts val="900"/>
              </a:lnSpc>
              <a:buNone/>
              <a:defRPr sz="750">
                <a:solidFill>
                  <a:schemeClr val="tx2"/>
                </a:solidFill>
              </a:defRPr>
            </a:lvl5pPr>
            <a:lvl6pPr marL="0" indent="0" algn="l">
              <a:lnSpc>
                <a:spcPts val="900"/>
              </a:lnSpc>
              <a:buNone/>
              <a:defRPr sz="750">
                <a:solidFill>
                  <a:schemeClr val="tx2"/>
                </a:solidFill>
              </a:defRPr>
            </a:lvl6pPr>
            <a:lvl7pPr marL="0" indent="0" algn="l">
              <a:lnSpc>
                <a:spcPts val="900"/>
              </a:lnSpc>
              <a:buNone/>
              <a:defRPr sz="750">
                <a:solidFill>
                  <a:schemeClr val="tx2"/>
                </a:solidFill>
              </a:defRPr>
            </a:lvl7pPr>
            <a:lvl8pPr marL="0" indent="0" algn="l">
              <a:lnSpc>
                <a:spcPts val="900"/>
              </a:lnSpc>
              <a:buNone/>
              <a:defRPr sz="750">
                <a:solidFill>
                  <a:schemeClr val="tx2"/>
                </a:solidFill>
              </a:defRPr>
            </a:lvl8pPr>
            <a:lvl9pPr marL="0" indent="0" algn="l">
              <a:lnSpc>
                <a:spcPts val="900"/>
              </a:lnSpc>
              <a:buNone/>
              <a:defRPr sz="750">
                <a:solidFill>
                  <a:schemeClr val="tx2"/>
                </a:solidFill>
              </a:defRPr>
            </a:lvl9pPr>
          </a:lstStyle>
          <a:p>
            <a:pPr lvl="0"/>
            <a:r>
              <a:rPr lang="zh-CN" altLang="en-US" noProof="0"/>
              <a:t>单击此处编辑母版副标题样式</a:t>
            </a:r>
            <a:endParaRPr lang="en-US" noProof="0" dirty="0"/>
          </a:p>
        </p:txBody>
      </p:sp>
      <p:sp>
        <p:nvSpPr>
          <p:cNvPr id="14" name="Textplatzhalter 13"/>
          <p:cNvSpPr>
            <a:spLocks noGrp="1"/>
          </p:cNvSpPr>
          <p:nvPr>
            <p:ph type="body" sz="quarter" idx="14" hasCustomPrompt="1"/>
          </p:nvPr>
        </p:nvSpPr>
        <p:spPr bwMode="gray">
          <a:xfrm>
            <a:off x="486835" y="5949950"/>
            <a:ext cx="5513919" cy="234000"/>
          </a:xfrm>
        </p:spPr>
        <p:txBody>
          <a:bodyPr/>
          <a:lstStyle>
            <a:lvl1pPr marL="0" indent="0">
              <a:lnSpc>
                <a:spcPts val="900"/>
              </a:lnSpc>
              <a:buFont typeface="Arial" panose="020B0604020202020204" pitchFamily="34" charset="0"/>
              <a:buNone/>
              <a:defRPr sz="750">
                <a:solidFill>
                  <a:schemeClr val="tx2"/>
                </a:solidFill>
              </a:defRPr>
            </a:lvl1pPr>
            <a:lvl2pPr marL="0" indent="0">
              <a:lnSpc>
                <a:spcPts val="900"/>
              </a:lnSpc>
              <a:buNone/>
              <a:defRPr sz="750">
                <a:solidFill>
                  <a:schemeClr val="tx2"/>
                </a:solidFill>
              </a:defRPr>
            </a:lvl2pPr>
            <a:lvl3pPr marL="0" indent="0">
              <a:lnSpc>
                <a:spcPts val="900"/>
              </a:lnSpc>
              <a:buNone/>
              <a:defRPr sz="750">
                <a:solidFill>
                  <a:schemeClr val="tx2"/>
                </a:solidFill>
              </a:defRPr>
            </a:lvl3pPr>
            <a:lvl4pPr marL="0" indent="0">
              <a:lnSpc>
                <a:spcPts val="900"/>
              </a:lnSpc>
              <a:buNone/>
              <a:defRPr sz="750">
                <a:solidFill>
                  <a:schemeClr val="tx2"/>
                </a:solidFill>
              </a:defRPr>
            </a:lvl4pPr>
            <a:lvl5pPr marL="0" indent="0">
              <a:lnSpc>
                <a:spcPts val="900"/>
              </a:lnSpc>
              <a:buNone/>
              <a:defRPr sz="750">
                <a:solidFill>
                  <a:schemeClr val="tx2"/>
                </a:solidFill>
              </a:defRPr>
            </a:lvl5pPr>
            <a:lvl6pPr marL="0" indent="0">
              <a:lnSpc>
                <a:spcPts val="900"/>
              </a:lnSpc>
              <a:buNone/>
              <a:defRPr sz="750">
                <a:solidFill>
                  <a:schemeClr val="tx2"/>
                </a:solidFill>
              </a:defRPr>
            </a:lvl6pPr>
            <a:lvl7pPr marL="0" indent="0">
              <a:lnSpc>
                <a:spcPts val="900"/>
              </a:lnSpc>
              <a:buNone/>
              <a:defRPr sz="750">
                <a:solidFill>
                  <a:schemeClr val="tx2"/>
                </a:solidFill>
              </a:defRPr>
            </a:lvl7pPr>
            <a:lvl8pPr marL="0" indent="0">
              <a:lnSpc>
                <a:spcPts val="900"/>
              </a:lnSpc>
              <a:buNone/>
              <a:defRPr sz="750">
                <a:solidFill>
                  <a:schemeClr val="tx2"/>
                </a:solidFill>
              </a:defRPr>
            </a:lvl8pPr>
            <a:lvl9pPr marL="0" indent="0">
              <a:lnSpc>
                <a:spcPts val="900"/>
              </a:lnSpc>
              <a:buNone/>
              <a:defRPr sz="750">
                <a:solidFill>
                  <a:schemeClr val="tx2"/>
                </a:solidFill>
              </a:defRPr>
            </a:lvl9pPr>
          </a:lstStyle>
          <a:p>
            <a:pPr lvl="0"/>
            <a:r>
              <a:rPr lang="en-US" noProof="0" dirty="0"/>
              <a:t>Double tap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platzhalter 18"/>
          <p:cNvSpPr>
            <a:spLocks noGrp="1"/>
          </p:cNvSpPr>
          <p:nvPr>
            <p:ph type="body" sz="quarter" idx="16" hasCustomPrompt="1"/>
          </p:nvPr>
        </p:nvSpPr>
        <p:spPr bwMode="gray">
          <a:xfrm>
            <a:off x="6191251" y="1384300"/>
            <a:ext cx="5511800" cy="4565650"/>
          </a:xfrm>
        </p:spPr>
        <p:txBody>
          <a:bodyPr/>
          <a:lstStyle>
            <a:lvl1pPr>
              <a:defRPr/>
            </a:lvl1pPr>
          </a:lstStyle>
          <a:p>
            <a:pPr lvl="0"/>
            <a:r>
              <a:rPr lang="en-US" noProof="0" dirty="0"/>
              <a:t>Double tap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platzhalter 13"/>
          <p:cNvSpPr>
            <a:spLocks noGrp="1"/>
          </p:cNvSpPr>
          <p:nvPr>
            <p:ph type="body" sz="quarter" idx="17" hasCustomPrompt="1"/>
          </p:nvPr>
        </p:nvSpPr>
        <p:spPr bwMode="gray">
          <a:xfrm>
            <a:off x="6191252" y="5949950"/>
            <a:ext cx="5511801" cy="234000"/>
          </a:xfrm>
        </p:spPr>
        <p:txBody>
          <a:bodyPr/>
          <a:lstStyle>
            <a:lvl1pPr marL="0" indent="0">
              <a:lnSpc>
                <a:spcPts val="900"/>
              </a:lnSpc>
              <a:buFont typeface="Arial" panose="020B0604020202020204" pitchFamily="34" charset="0"/>
              <a:buNone/>
              <a:defRPr sz="750">
                <a:solidFill>
                  <a:schemeClr val="tx2"/>
                </a:solidFill>
              </a:defRPr>
            </a:lvl1pPr>
            <a:lvl2pPr marL="0" indent="0">
              <a:lnSpc>
                <a:spcPts val="900"/>
              </a:lnSpc>
              <a:buNone/>
              <a:defRPr sz="750">
                <a:solidFill>
                  <a:schemeClr val="tx2"/>
                </a:solidFill>
              </a:defRPr>
            </a:lvl2pPr>
            <a:lvl3pPr marL="0" indent="0">
              <a:lnSpc>
                <a:spcPts val="900"/>
              </a:lnSpc>
              <a:buNone/>
              <a:defRPr sz="750">
                <a:solidFill>
                  <a:schemeClr val="tx2"/>
                </a:solidFill>
              </a:defRPr>
            </a:lvl3pPr>
            <a:lvl4pPr marL="0" indent="0">
              <a:lnSpc>
                <a:spcPts val="900"/>
              </a:lnSpc>
              <a:buNone/>
              <a:defRPr sz="750">
                <a:solidFill>
                  <a:schemeClr val="tx2"/>
                </a:solidFill>
              </a:defRPr>
            </a:lvl4pPr>
            <a:lvl5pPr marL="0" indent="0">
              <a:lnSpc>
                <a:spcPts val="900"/>
              </a:lnSpc>
              <a:buNone/>
              <a:defRPr sz="750">
                <a:solidFill>
                  <a:schemeClr val="tx2"/>
                </a:solidFill>
              </a:defRPr>
            </a:lvl5pPr>
            <a:lvl6pPr marL="0" indent="0">
              <a:lnSpc>
                <a:spcPts val="900"/>
              </a:lnSpc>
              <a:buNone/>
              <a:defRPr sz="750">
                <a:solidFill>
                  <a:schemeClr val="tx2"/>
                </a:solidFill>
              </a:defRPr>
            </a:lvl6pPr>
            <a:lvl7pPr marL="0" indent="0">
              <a:lnSpc>
                <a:spcPts val="900"/>
              </a:lnSpc>
              <a:buNone/>
              <a:defRPr sz="750">
                <a:solidFill>
                  <a:schemeClr val="tx2"/>
                </a:solidFill>
              </a:defRPr>
            </a:lvl7pPr>
            <a:lvl8pPr marL="0" indent="0">
              <a:lnSpc>
                <a:spcPts val="900"/>
              </a:lnSpc>
              <a:buNone/>
              <a:defRPr sz="750">
                <a:solidFill>
                  <a:schemeClr val="tx2"/>
                </a:solidFill>
              </a:defRPr>
            </a:lvl8pPr>
            <a:lvl9pPr marL="0" indent="0">
              <a:lnSpc>
                <a:spcPts val="900"/>
              </a:lnSpc>
              <a:buNone/>
              <a:defRPr sz="750">
                <a:solidFill>
                  <a:schemeClr val="tx2"/>
                </a:solidFill>
              </a:defRPr>
            </a:lvl9pPr>
          </a:lstStyle>
          <a:p>
            <a:pPr lvl="0"/>
            <a:r>
              <a:rPr lang="en-US" noProof="0" dirty="0"/>
              <a:t>Double tap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xmlns="" val="4062484505"/>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textbox">
    <p:spTree>
      <p:nvGrpSpPr>
        <p:cNvPr id="1" name=""/>
        <p:cNvGrpSpPr/>
        <p:nvPr/>
      </p:nvGrpSpPr>
      <p:grpSpPr>
        <a:xfrm>
          <a:off x="0" y="0"/>
          <a:ext cx="0" cy="0"/>
          <a:chOff x="0" y="0"/>
          <a:chExt cx="0" cy="0"/>
        </a:xfrm>
      </p:grpSpPr>
      <p:sp>
        <p:nvSpPr>
          <p:cNvPr id="7" name="Bildplatzhalter 6"/>
          <p:cNvSpPr>
            <a:spLocks noGrp="1"/>
          </p:cNvSpPr>
          <p:nvPr>
            <p:ph type="pic" sz="quarter" idx="16"/>
          </p:nvPr>
        </p:nvSpPr>
        <p:spPr bwMode="gray">
          <a:xfrm>
            <a:off x="487892" y="1384300"/>
            <a:ext cx="11215160" cy="4565650"/>
          </a:xfrm>
          <a:blipFill>
            <a:blip r:embed="rId2" cstate="print"/>
            <a:tile tx="0" ty="-241300" sx="100000" sy="100000" flip="xy" algn="ctr"/>
          </a:blipFill>
        </p:spPr>
        <p:txBody>
          <a:bodyPr/>
          <a:lstStyle>
            <a:lvl1pPr>
              <a:defRPr>
                <a:noFill/>
              </a:defRPr>
            </a:lvl1pPr>
          </a:lstStyle>
          <a:p>
            <a:r>
              <a:rPr lang="zh-CN" altLang="en-US" noProof="0"/>
              <a:t>单击图标添加图片</a:t>
            </a:r>
            <a:endParaRPr lang="en-US" noProof="0" dirty="0"/>
          </a:p>
        </p:txBody>
      </p:sp>
      <p:sp>
        <p:nvSpPr>
          <p:cNvPr id="2" name="Title 1"/>
          <p:cNvSpPr>
            <a:spLocks noGrp="1"/>
          </p:cNvSpPr>
          <p:nvPr>
            <p:ph type="title"/>
          </p:nvPr>
        </p:nvSpPr>
        <p:spPr bwMode="gray"/>
        <p:txBody>
          <a:bodyPr/>
          <a:lstStyle>
            <a:lvl1pPr>
              <a:defRPr/>
            </a:lvl1pPr>
          </a:lstStyle>
          <a:p>
            <a:r>
              <a:rPr lang="zh-CN" altLang="en-US" noProof="0"/>
              <a:t>单击此处编辑母版标题样式</a:t>
            </a:r>
            <a:endParaRPr lang="en-US" noProof="0" dirty="0"/>
          </a:p>
        </p:txBody>
      </p:sp>
      <p:sp>
        <p:nvSpPr>
          <p:cNvPr id="4" name="Date Placeholder 3"/>
          <p:cNvSpPr>
            <a:spLocks noGrp="1"/>
          </p:cNvSpPr>
          <p:nvPr>
            <p:ph type="dt" sz="half" idx="10"/>
          </p:nvPr>
        </p:nvSpPr>
        <p:spPr bwMode="gray"/>
        <p:txBody>
          <a:bodyPr/>
          <a:lstStyle/>
          <a:p>
            <a:fld id="{313CA5C5-A90E-4924-8165-92D9C9F6499F}" type="datetime1">
              <a:rPr lang="en-US" noProof="0" smtClean="0"/>
              <a:pPr/>
              <a:t>11/2/2020</a:t>
            </a:fld>
            <a:endParaRPr lang="en-US" noProof="0" dirty="0"/>
          </a:p>
        </p:txBody>
      </p:sp>
      <p:sp>
        <p:nvSpPr>
          <p:cNvPr id="5" name="Footer Placeholder 4"/>
          <p:cNvSpPr>
            <a:spLocks noGrp="1"/>
          </p:cNvSpPr>
          <p:nvPr>
            <p:ph type="ftr" sz="quarter" idx="11"/>
          </p:nvPr>
        </p:nvSpPr>
        <p:spPr bwMode="gray"/>
        <p:txBody>
          <a:bodyPr/>
          <a:lstStyle/>
          <a:p>
            <a:endParaRPr lang="en-US" noProof="0" dirty="0"/>
          </a:p>
        </p:txBody>
      </p:sp>
      <p:sp>
        <p:nvSpPr>
          <p:cNvPr id="12" name="Subtitle 2"/>
          <p:cNvSpPr>
            <a:spLocks noGrp="1"/>
          </p:cNvSpPr>
          <p:nvPr>
            <p:ph type="subTitle" idx="13"/>
          </p:nvPr>
        </p:nvSpPr>
        <p:spPr bwMode="gray">
          <a:xfrm>
            <a:off x="487892" y="297827"/>
            <a:ext cx="8553600" cy="215751"/>
          </a:xfrm>
        </p:spPr>
        <p:txBody>
          <a:bodyPr/>
          <a:lstStyle>
            <a:lvl1pPr marL="0" indent="0" algn="l">
              <a:lnSpc>
                <a:spcPts val="900"/>
              </a:lnSpc>
              <a:buNone/>
              <a:defRPr sz="750" b="0">
                <a:solidFill>
                  <a:schemeClr val="tx2"/>
                </a:solidFill>
              </a:defRPr>
            </a:lvl1pPr>
            <a:lvl2pPr marL="0" indent="0" algn="l">
              <a:lnSpc>
                <a:spcPts val="900"/>
              </a:lnSpc>
              <a:buNone/>
              <a:defRPr sz="750">
                <a:solidFill>
                  <a:schemeClr val="tx2"/>
                </a:solidFill>
              </a:defRPr>
            </a:lvl2pPr>
            <a:lvl3pPr marL="0" indent="0" algn="l">
              <a:lnSpc>
                <a:spcPts val="900"/>
              </a:lnSpc>
              <a:buNone/>
              <a:defRPr sz="750">
                <a:solidFill>
                  <a:schemeClr val="tx2"/>
                </a:solidFill>
              </a:defRPr>
            </a:lvl3pPr>
            <a:lvl4pPr marL="0" indent="0" algn="l">
              <a:lnSpc>
                <a:spcPts val="900"/>
              </a:lnSpc>
              <a:buNone/>
              <a:defRPr sz="750">
                <a:solidFill>
                  <a:schemeClr val="tx2"/>
                </a:solidFill>
              </a:defRPr>
            </a:lvl4pPr>
            <a:lvl5pPr marL="0" indent="0" algn="l">
              <a:lnSpc>
                <a:spcPts val="900"/>
              </a:lnSpc>
              <a:buNone/>
              <a:defRPr sz="750">
                <a:solidFill>
                  <a:schemeClr val="tx2"/>
                </a:solidFill>
              </a:defRPr>
            </a:lvl5pPr>
            <a:lvl6pPr marL="0" indent="0" algn="l">
              <a:lnSpc>
                <a:spcPts val="900"/>
              </a:lnSpc>
              <a:buNone/>
              <a:defRPr sz="750">
                <a:solidFill>
                  <a:schemeClr val="tx2"/>
                </a:solidFill>
              </a:defRPr>
            </a:lvl6pPr>
            <a:lvl7pPr marL="0" indent="0" algn="l">
              <a:lnSpc>
                <a:spcPts val="900"/>
              </a:lnSpc>
              <a:buNone/>
              <a:defRPr sz="750">
                <a:solidFill>
                  <a:schemeClr val="tx2"/>
                </a:solidFill>
              </a:defRPr>
            </a:lvl7pPr>
            <a:lvl8pPr marL="0" indent="0" algn="l">
              <a:lnSpc>
                <a:spcPts val="900"/>
              </a:lnSpc>
              <a:buNone/>
              <a:defRPr sz="750">
                <a:solidFill>
                  <a:schemeClr val="tx2"/>
                </a:solidFill>
              </a:defRPr>
            </a:lvl8pPr>
            <a:lvl9pPr marL="0" indent="0" algn="l">
              <a:lnSpc>
                <a:spcPts val="900"/>
              </a:lnSpc>
              <a:buNone/>
              <a:defRPr sz="750">
                <a:solidFill>
                  <a:schemeClr val="tx2"/>
                </a:solidFill>
              </a:defRPr>
            </a:lvl9pPr>
          </a:lstStyle>
          <a:p>
            <a:pPr lvl="0"/>
            <a:r>
              <a:rPr lang="zh-CN" altLang="en-US" noProof="0"/>
              <a:t>单击此处编辑母版副标题样式</a:t>
            </a:r>
            <a:endParaRPr lang="en-US" noProof="0" dirty="0"/>
          </a:p>
        </p:txBody>
      </p:sp>
      <p:sp>
        <p:nvSpPr>
          <p:cNvPr id="14" name="Textplatzhalter 13"/>
          <p:cNvSpPr>
            <a:spLocks noGrp="1"/>
          </p:cNvSpPr>
          <p:nvPr>
            <p:ph type="body" sz="quarter" idx="14" hasCustomPrompt="1"/>
          </p:nvPr>
        </p:nvSpPr>
        <p:spPr bwMode="gray">
          <a:xfrm>
            <a:off x="486836" y="5949950"/>
            <a:ext cx="11216217" cy="234000"/>
          </a:xfrm>
        </p:spPr>
        <p:txBody>
          <a:bodyPr/>
          <a:lstStyle>
            <a:lvl1pPr marL="0" indent="0">
              <a:lnSpc>
                <a:spcPts val="900"/>
              </a:lnSpc>
              <a:buFont typeface="Arial" panose="020B0604020202020204" pitchFamily="34" charset="0"/>
              <a:buNone/>
              <a:defRPr sz="750">
                <a:solidFill>
                  <a:schemeClr val="tx2"/>
                </a:solidFill>
              </a:defRPr>
            </a:lvl1pPr>
            <a:lvl2pPr marL="0" indent="0">
              <a:lnSpc>
                <a:spcPts val="900"/>
              </a:lnSpc>
              <a:buNone/>
              <a:defRPr sz="750">
                <a:solidFill>
                  <a:schemeClr val="tx2"/>
                </a:solidFill>
              </a:defRPr>
            </a:lvl2pPr>
            <a:lvl3pPr marL="0" indent="0">
              <a:lnSpc>
                <a:spcPts val="900"/>
              </a:lnSpc>
              <a:buNone/>
              <a:defRPr sz="750">
                <a:solidFill>
                  <a:schemeClr val="tx2"/>
                </a:solidFill>
              </a:defRPr>
            </a:lvl3pPr>
            <a:lvl4pPr marL="0" indent="0">
              <a:lnSpc>
                <a:spcPts val="900"/>
              </a:lnSpc>
              <a:buNone/>
              <a:defRPr sz="750">
                <a:solidFill>
                  <a:schemeClr val="tx2"/>
                </a:solidFill>
              </a:defRPr>
            </a:lvl4pPr>
            <a:lvl5pPr marL="0" indent="0">
              <a:lnSpc>
                <a:spcPts val="900"/>
              </a:lnSpc>
              <a:buNone/>
              <a:defRPr sz="750">
                <a:solidFill>
                  <a:schemeClr val="tx2"/>
                </a:solidFill>
              </a:defRPr>
            </a:lvl5pPr>
            <a:lvl6pPr marL="0" indent="0">
              <a:lnSpc>
                <a:spcPts val="900"/>
              </a:lnSpc>
              <a:buNone/>
              <a:defRPr sz="750">
                <a:solidFill>
                  <a:schemeClr val="tx2"/>
                </a:solidFill>
              </a:defRPr>
            </a:lvl6pPr>
            <a:lvl7pPr marL="0" indent="0">
              <a:lnSpc>
                <a:spcPts val="900"/>
              </a:lnSpc>
              <a:buNone/>
              <a:defRPr sz="750">
                <a:solidFill>
                  <a:schemeClr val="tx2"/>
                </a:solidFill>
              </a:defRPr>
            </a:lvl7pPr>
            <a:lvl8pPr marL="0" indent="0">
              <a:lnSpc>
                <a:spcPts val="900"/>
              </a:lnSpc>
              <a:buNone/>
              <a:defRPr sz="750">
                <a:solidFill>
                  <a:schemeClr val="tx2"/>
                </a:solidFill>
              </a:defRPr>
            </a:lvl8pPr>
            <a:lvl9pPr marL="0" indent="0">
              <a:lnSpc>
                <a:spcPts val="900"/>
              </a:lnSpc>
              <a:buNone/>
              <a:defRPr sz="750">
                <a:solidFill>
                  <a:schemeClr val="tx2"/>
                </a:solidFill>
              </a:defRPr>
            </a:lvl9pPr>
          </a:lstStyle>
          <a:p>
            <a:pPr lvl="0"/>
            <a:r>
              <a:rPr lang="en-US" noProof="0" dirty="0"/>
              <a:t>Double tap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Textplatzhalter 7"/>
          <p:cNvSpPr>
            <a:spLocks noGrp="1"/>
          </p:cNvSpPr>
          <p:nvPr>
            <p:ph type="body" sz="quarter" idx="17" hasCustomPrompt="1"/>
          </p:nvPr>
        </p:nvSpPr>
        <p:spPr bwMode="gray">
          <a:xfrm>
            <a:off x="486833" y="4585493"/>
            <a:ext cx="4529667" cy="1181100"/>
          </a:xfrm>
          <a:solidFill>
            <a:srgbClr val="D9D9D9">
              <a:alpha val="90000"/>
            </a:srgbClr>
          </a:solidFill>
        </p:spPr>
        <p:txBody>
          <a:bodyPr lIns="72000" tIns="36000" rIns="72000" bIns="36000"/>
          <a:lstStyle>
            <a:lvl1pPr>
              <a:defRPr/>
            </a:lvl1pPr>
          </a:lstStyle>
          <a:p>
            <a:pPr lvl="0"/>
            <a:r>
              <a:rPr lang="en-US" noProof="0" dirty="0"/>
              <a:t>Double tap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xmlns="" val="3184879722"/>
      </p:ext>
    </p:extLst>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hteck 9"/>
          <p:cNvSpPr/>
          <p:nvPr/>
        </p:nvSpPr>
        <p:spPr bwMode="gray">
          <a:xfrm>
            <a:off x="9970059" y="6405462"/>
            <a:ext cx="701676" cy="112496"/>
          </a:xfrm>
          <a:prstGeom prst="rect">
            <a:avLst/>
          </a:prstGeom>
          <a:noFill/>
          <a:ln w="25400"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chemeClr val="accent2"/>
                </a:solidFill>
                <a:effectLst/>
                <a:uLnTx/>
                <a:uFillTx/>
                <a:latin typeface="+mn-lt"/>
                <a:ea typeface="+mn-ea"/>
                <a:cs typeface="+mn-cs"/>
              </a:rPr>
              <a:t>Page </a:t>
            </a:r>
            <a:fld id="{B42006C5-E999-4B81-A83B-79651FE3A3D7}" type="slidenum">
              <a:rPr kumimoji="0" lang="en-US" sz="600" b="0" i="0" u="none" strike="noStrike" kern="1200" cap="none" spc="0" normalizeH="0" baseline="0" noProof="0" smtClean="0">
                <a:ln>
                  <a:noFill/>
                </a:ln>
                <a:solidFill>
                  <a:schemeClr val="accent2"/>
                </a:solidFill>
                <a:effectLst/>
                <a:uLnTx/>
                <a:uFillTx/>
                <a:latin typeface="+mn-lt"/>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dirty="0">
              <a:ln>
                <a:noFill/>
              </a:ln>
              <a:solidFill>
                <a:schemeClr val="accent2"/>
              </a:solidFill>
              <a:effectLst/>
              <a:uLnTx/>
              <a:uFillTx/>
              <a:latin typeface="+mn-lt"/>
              <a:ea typeface="+mn-ea"/>
              <a:cs typeface="+mn-cs"/>
            </a:endParaRPr>
          </a:p>
        </p:txBody>
      </p:sp>
      <p:sp>
        <p:nvSpPr>
          <p:cNvPr id="2" name="Title Placeholder 1"/>
          <p:cNvSpPr>
            <a:spLocks noGrp="1"/>
          </p:cNvSpPr>
          <p:nvPr>
            <p:ph type="title"/>
          </p:nvPr>
        </p:nvSpPr>
        <p:spPr bwMode="gray">
          <a:xfrm>
            <a:off x="486832" y="694532"/>
            <a:ext cx="8889600" cy="615600"/>
          </a:xfrm>
          <a:prstGeom prst="rect">
            <a:avLst/>
          </a:prstGeom>
        </p:spPr>
        <p:txBody>
          <a:bodyPr vert="horz" lIns="0" tIns="0" rIns="0" bIns="0" rtlCol="0" anchor="t">
            <a:noAutofit/>
          </a:bodyPr>
          <a:lstStyle/>
          <a:p>
            <a:endParaRPr lang="en-US" noProof="0" dirty="0"/>
          </a:p>
        </p:txBody>
      </p:sp>
      <p:sp>
        <p:nvSpPr>
          <p:cNvPr id="3" name="Text Placeholder 2"/>
          <p:cNvSpPr>
            <a:spLocks noGrp="1"/>
          </p:cNvSpPr>
          <p:nvPr>
            <p:ph type="body" idx="1"/>
          </p:nvPr>
        </p:nvSpPr>
        <p:spPr bwMode="gray">
          <a:xfrm>
            <a:off x="486836" y="1384301"/>
            <a:ext cx="11216217" cy="4565650"/>
          </a:xfrm>
          <a:prstGeom prst="rect">
            <a:avLst/>
          </a:prstGeom>
        </p:spPr>
        <p:txBody>
          <a:bodyPr vert="horz" lIns="0" tIns="0" rIns="0" bIns="0" rtlCol="0">
            <a:noAutofit/>
          </a:bodyPr>
          <a:lstStyle/>
          <a:p>
            <a:pPr lvl="0"/>
            <a:r>
              <a:rPr lang="en-US" noProof="0" dirty="0"/>
              <a:t>Double tap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4" name="Date Placeholder 3"/>
          <p:cNvSpPr>
            <a:spLocks noGrp="1"/>
          </p:cNvSpPr>
          <p:nvPr>
            <p:ph type="dt" sz="half" idx="2"/>
          </p:nvPr>
        </p:nvSpPr>
        <p:spPr bwMode="gray">
          <a:xfrm>
            <a:off x="3136902" y="6405069"/>
            <a:ext cx="714375" cy="100800"/>
          </a:xfrm>
          <a:prstGeom prst="rect">
            <a:avLst/>
          </a:prstGeom>
        </p:spPr>
        <p:txBody>
          <a:bodyPr vert="horz" lIns="0" tIns="0" rIns="0" bIns="0" rtlCol="0" anchor="ctr">
            <a:noAutofit/>
          </a:bodyPr>
          <a:lstStyle>
            <a:lvl1pPr algn="l">
              <a:defRPr sz="600">
                <a:noFill/>
              </a:defRPr>
            </a:lvl1pPr>
          </a:lstStyle>
          <a:p>
            <a:fld id="{2BD2E595-62B4-4F79-8227-D0DE40269F5E}" type="datetime1">
              <a:rPr lang="en-US" noProof="0" smtClean="0"/>
              <a:pPr/>
              <a:t>11/2/2020</a:t>
            </a:fld>
            <a:endParaRPr lang="en-US" noProof="0" dirty="0"/>
          </a:p>
        </p:txBody>
      </p:sp>
      <p:sp>
        <p:nvSpPr>
          <p:cNvPr id="5" name="Footer Placeholder 4"/>
          <p:cNvSpPr>
            <a:spLocks noGrp="1"/>
          </p:cNvSpPr>
          <p:nvPr>
            <p:ph type="ftr" sz="quarter" idx="3"/>
          </p:nvPr>
        </p:nvSpPr>
        <p:spPr bwMode="gray">
          <a:xfrm>
            <a:off x="4290483" y="6405069"/>
            <a:ext cx="4751916" cy="100800"/>
          </a:xfrm>
          <a:prstGeom prst="rect">
            <a:avLst/>
          </a:prstGeom>
        </p:spPr>
        <p:txBody>
          <a:bodyPr vert="horz" lIns="0" tIns="0" rIns="0" bIns="0" rtlCol="0" anchor="ctr">
            <a:noAutofit/>
          </a:bodyPr>
          <a:lstStyle>
            <a:lvl1pPr algn="ctr">
              <a:defRPr sz="600">
                <a:noFill/>
              </a:defRPr>
            </a:lvl1pPr>
          </a:lstStyle>
          <a:p>
            <a:endParaRPr lang="en-US" noProof="0" dirty="0"/>
          </a:p>
        </p:txBody>
      </p:sp>
      <p:pic>
        <p:nvPicPr>
          <p:cNvPr id="8" name="Picture 4"/>
          <p:cNvPicPr>
            <a:picLocks noChangeAspect="1"/>
          </p:cNvPicPr>
          <p:nvPr/>
        </p:nvPicPr>
        <p:blipFill>
          <a:blip r:embed="rId29" cstate="screen">
            <a:extLst>
              <a:ext uri="{28A0092B-C50C-407E-A947-70E740481C1C}">
                <a14:useLocalDpi xmlns:a14="http://schemas.microsoft.com/office/drawing/2010/main" xmlns=""/>
              </a:ext>
            </a:extLst>
          </a:blip>
          <a:stretch>
            <a:fillRect/>
          </a:stretch>
        </p:blipFill>
        <p:spPr bwMode="gray">
          <a:xfrm>
            <a:off x="10272463" y="302400"/>
            <a:ext cx="1431409" cy="555580"/>
          </a:xfrm>
          <a:prstGeom prst="rect">
            <a:avLst/>
          </a:prstGeom>
        </p:spPr>
      </p:pic>
      <p:pic>
        <p:nvPicPr>
          <p:cNvPr id="9" name="Picture 5"/>
          <p:cNvPicPr>
            <a:picLocks noChangeAspect="1"/>
          </p:cNvPicPr>
          <p:nvPr/>
        </p:nvPicPr>
        <p:blipFill>
          <a:blip r:embed="rId30" cstate="screen">
            <a:extLst>
              <a:ext uri="{28A0092B-C50C-407E-A947-70E740481C1C}">
                <a14:useLocalDpi xmlns:a14="http://schemas.microsoft.com/office/drawing/2010/main" xmlns=""/>
              </a:ext>
            </a:extLst>
          </a:blip>
          <a:stretch>
            <a:fillRect/>
          </a:stretch>
        </p:blipFill>
        <p:spPr bwMode="gray">
          <a:xfrm>
            <a:off x="484800" y="6408000"/>
            <a:ext cx="2280000" cy="116410"/>
          </a:xfrm>
          <a:prstGeom prst="rect">
            <a:avLst/>
          </a:prstGeom>
        </p:spPr>
      </p:pic>
      <p:sp>
        <p:nvSpPr>
          <p:cNvPr id="11" name="Text Box 7"/>
          <p:cNvSpPr txBox="1">
            <a:spLocks noChangeArrowheads="1"/>
          </p:cNvSpPr>
          <p:nvPr/>
        </p:nvSpPr>
        <p:spPr bwMode="gray">
          <a:xfrm>
            <a:off x="10826251" y="6403081"/>
            <a:ext cx="876800" cy="1414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lstStyle>
            <a:defPPr>
              <a:defRPr lang="de-DE"/>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l">
              <a:spcBef>
                <a:spcPct val="50000"/>
              </a:spcBef>
            </a:pPr>
            <a:r>
              <a:rPr lang="en-US" sz="600" noProof="0" dirty="0">
                <a:solidFill>
                  <a:schemeClr val="tx2"/>
                </a:solidFill>
                <a:ea typeface="Arial Unicode MS" panose="020B0604020202020204" pitchFamily="34" charset="-128"/>
              </a:rPr>
              <a:t>© DKSH 2020</a:t>
            </a:r>
            <a:endParaRPr lang="en-US" sz="1200" noProof="0" dirty="0">
              <a:solidFill>
                <a:schemeClr val="tx2"/>
              </a:solidFill>
              <a:ea typeface="Arial Unicode MS" panose="020B0604020202020204" pitchFamily="34" charset="-128"/>
            </a:endParaRPr>
          </a:p>
        </p:txBody>
      </p:sp>
      <p:grpSp>
        <p:nvGrpSpPr>
          <p:cNvPr id="7" name="Gruppieren 6"/>
          <p:cNvGrpSpPr/>
          <p:nvPr/>
        </p:nvGrpSpPr>
        <p:grpSpPr>
          <a:xfrm>
            <a:off x="-430340" y="-367003"/>
            <a:ext cx="13052679" cy="7592006"/>
            <a:chOff x="-322755" y="-367003"/>
            <a:chExt cx="9789509" cy="7592006"/>
          </a:xfrm>
        </p:grpSpPr>
        <p:sp>
          <p:nvSpPr>
            <p:cNvPr id="12" name="Rechteck 11"/>
            <p:cNvSpPr/>
            <p:nvPr/>
          </p:nvSpPr>
          <p:spPr bwMode="gray">
            <a:xfrm>
              <a:off x="4421774" y="7054082"/>
              <a:ext cx="298800" cy="17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18000" rIns="36000" bIns="18000" numCol="1" spcCol="0" rtlCol="0" fromWordArt="0" anchor="t" anchorCtr="0" forceAA="0" compatLnSpc="1">
              <a:prstTxWarp prst="textNoShape">
                <a:avLst/>
              </a:prstTxWarp>
              <a:noAutofit/>
            </a:bodyPr>
            <a:lstStyle>
              <a:defPPr>
                <a:defRPr lang="de-DE"/>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lvl="0" algn="ctr"/>
              <a:r>
                <a:rPr lang="en-US" sz="300" noProof="0" dirty="0">
                  <a:solidFill>
                    <a:schemeClr val="tx1"/>
                  </a:solidFill>
                </a:rPr>
                <a:t>0,00</a:t>
              </a:r>
            </a:p>
          </p:txBody>
        </p:sp>
        <p:cxnSp>
          <p:nvCxnSpPr>
            <p:cNvPr id="13" name="Gerade Verbindung 321"/>
            <p:cNvCxnSpPr/>
            <p:nvPr/>
          </p:nvCxnSpPr>
          <p:spPr bwMode="gray">
            <a:xfrm flipV="1">
              <a:off x="363679" y="-89984"/>
              <a:ext cx="0" cy="53340"/>
            </a:xfrm>
            <a:prstGeom prst="line">
              <a:avLst/>
            </a:prstGeom>
            <a:no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322"/>
            <p:cNvCxnSpPr/>
            <p:nvPr/>
          </p:nvCxnSpPr>
          <p:spPr bwMode="gray">
            <a:xfrm flipV="1">
              <a:off x="2363136" y="-89984"/>
              <a:ext cx="0" cy="53340"/>
            </a:xfrm>
            <a:prstGeom prst="line">
              <a:avLst/>
            </a:prstGeom>
            <a:no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23"/>
            <p:cNvCxnSpPr/>
            <p:nvPr/>
          </p:nvCxnSpPr>
          <p:spPr bwMode="gray">
            <a:xfrm flipV="1">
              <a:off x="2502836" y="-89984"/>
              <a:ext cx="0" cy="53340"/>
            </a:xfrm>
            <a:prstGeom prst="line">
              <a:avLst/>
            </a:prstGeom>
            <a:no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324"/>
            <p:cNvCxnSpPr/>
            <p:nvPr/>
          </p:nvCxnSpPr>
          <p:spPr bwMode="gray">
            <a:xfrm flipV="1">
              <a:off x="3074337" y="-89984"/>
              <a:ext cx="0" cy="53340"/>
            </a:xfrm>
            <a:prstGeom prst="line">
              <a:avLst/>
            </a:prstGeom>
            <a:no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325"/>
            <p:cNvCxnSpPr/>
            <p:nvPr/>
          </p:nvCxnSpPr>
          <p:spPr bwMode="gray">
            <a:xfrm flipV="1">
              <a:off x="3218003" y="-89984"/>
              <a:ext cx="0" cy="53340"/>
            </a:xfrm>
            <a:prstGeom prst="line">
              <a:avLst/>
            </a:prstGeom>
            <a:no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26"/>
            <p:cNvCxnSpPr/>
            <p:nvPr/>
          </p:nvCxnSpPr>
          <p:spPr bwMode="gray">
            <a:xfrm flipH="1" flipV="1">
              <a:off x="4571349" y="-175445"/>
              <a:ext cx="1" cy="138802"/>
            </a:xfrm>
            <a:prstGeom prst="line">
              <a:avLst/>
            </a:prstGeom>
            <a:no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27"/>
            <p:cNvCxnSpPr/>
            <p:nvPr/>
          </p:nvCxnSpPr>
          <p:spPr bwMode="gray">
            <a:xfrm flipV="1">
              <a:off x="4643579" y="-89984"/>
              <a:ext cx="0" cy="53340"/>
            </a:xfrm>
            <a:prstGeom prst="line">
              <a:avLst/>
            </a:prstGeom>
            <a:no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28"/>
            <p:cNvCxnSpPr/>
            <p:nvPr/>
          </p:nvCxnSpPr>
          <p:spPr bwMode="gray">
            <a:xfrm flipV="1">
              <a:off x="4499911" y="-89984"/>
              <a:ext cx="0" cy="53340"/>
            </a:xfrm>
            <a:prstGeom prst="line">
              <a:avLst/>
            </a:prstGeom>
            <a:no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29"/>
            <p:cNvCxnSpPr/>
            <p:nvPr/>
          </p:nvCxnSpPr>
          <p:spPr bwMode="gray">
            <a:xfrm flipV="1">
              <a:off x="5926281" y="-89984"/>
              <a:ext cx="0" cy="53340"/>
            </a:xfrm>
            <a:prstGeom prst="line">
              <a:avLst/>
            </a:prstGeom>
            <a:no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30"/>
            <p:cNvCxnSpPr/>
            <p:nvPr/>
          </p:nvCxnSpPr>
          <p:spPr bwMode="gray">
            <a:xfrm flipV="1">
              <a:off x="6069948" y="-89984"/>
              <a:ext cx="0" cy="53340"/>
            </a:xfrm>
            <a:prstGeom prst="line">
              <a:avLst/>
            </a:prstGeom>
            <a:no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31"/>
            <p:cNvCxnSpPr/>
            <p:nvPr/>
          </p:nvCxnSpPr>
          <p:spPr bwMode="gray">
            <a:xfrm flipV="1">
              <a:off x="6639862" y="-89984"/>
              <a:ext cx="0" cy="53340"/>
            </a:xfrm>
            <a:prstGeom prst="line">
              <a:avLst/>
            </a:prstGeom>
            <a:no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32"/>
            <p:cNvCxnSpPr/>
            <p:nvPr/>
          </p:nvCxnSpPr>
          <p:spPr bwMode="gray">
            <a:xfrm flipV="1">
              <a:off x="6782381" y="-89984"/>
              <a:ext cx="0" cy="53340"/>
            </a:xfrm>
            <a:prstGeom prst="line">
              <a:avLst/>
            </a:prstGeom>
            <a:no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33"/>
            <p:cNvCxnSpPr/>
            <p:nvPr/>
          </p:nvCxnSpPr>
          <p:spPr bwMode="gray">
            <a:xfrm flipV="1">
              <a:off x="8778223" y="-89984"/>
              <a:ext cx="0" cy="53340"/>
            </a:xfrm>
            <a:prstGeom prst="line">
              <a:avLst/>
            </a:prstGeom>
            <a:no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34"/>
            <p:cNvCxnSpPr/>
            <p:nvPr/>
          </p:nvCxnSpPr>
          <p:spPr bwMode="gray">
            <a:xfrm flipV="1">
              <a:off x="363679" y="6916922"/>
              <a:ext cx="0" cy="53340"/>
            </a:xfrm>
            <a:prstGeom prst="line">
              <a:avLst/>
            </a:prstGeom>
            <a:no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35"/>
            <p:cNvCxnSpPr/>
            <p:nvPr/>
          </p:nvCxnSpPr>
          <p:spPr bwMode="gray">
            <a:xfrm flipV="1">
              <a:off x="2363136" y="6916922"/>
              <a:ext cx="0" cy="53340"/>
            </a:xfrm>
            <a:prstGeom prst="line">
              <a:avLst/>
            </a:prstGeom>
            <a:no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36"/>
            <p:cNvCxnSpPr/>
            <p:nvPr/>
          </p:nvCxnSpPr>
          <p:spPr bwMode="gray">
            <a:xfrm flipV="1">
              <a:off x="2505217" y="6916922"/>
              <a:ext cx="0" cy="53340"/>
            </a:xfrm>
            <a:prstGeom prst="line">
              <a:avLst/>
            </a:prstGeom>
            <a:no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37"/>
            <p:cNvCxnSpPr/>
            <p:nvPr/>
          </p:nvCxnSpPr>
          <p:spPr bwMode="gray">
            <a:xfrm flipV="1">
              <a:off x="3074337" y="6916922"/>
              <a:ext cx="0" cy="53340"/>
            </a:xfrm>
            <a:prstGeom prst="line">
              <a:avLst/>
            </a:prstGeom>
            <a:no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38"/>
            <p:cNvCxnSpPr/>
            <p:nvPr/>
          </p:nvCxnSpPr>
          <p:spPr bwMode="gray">
            <a:xfrm flipV="1">
              <a:off x="3218003" y="6916922"/>
              <a:ext cx="0" cy="53340"/>
            </a:xfrm>
            <a:prstGeom prst="line">
              <a:avLst/>
            </a:prstGeom>
            <a:no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9"/>
            <p:cNvCxnSpPr/>
            <p:nvPr/>
          </p:nvCxnSpPr>
          <p:spPr bwMode="gray">
            <a:xfrm flipV="1">
              <a:off x="4571174" y="6916922"/>
              <a:ext cx="175" cy="137160"/>
            </a:xfrm>
            <a:prstGeom prst="line">
              <a:avLst/>
            </a:prstGeom>
            <a:no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40"/>
            <p:cNvCxnSpPr/>
            <p:nvPr/>
          </p:nvCxnSpPr>
          <p:spPr bwMode="gray">
            <a:xfrm flipV="1">
              <a:off x="4643579" y="6916922"/>
              <a:ext cx="0" cy="53340"/>
            </a:xfrm>
            <a:prstGeom prst="line">
              <a:avLst/>
            </a:prstGeom>
            <a:no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41"/>
            <p:cNvCxnSpPr/>
            <p:nvPr/>
          </p:nvCxnSpPr>
          <p:spPr bwMode="gray">
            <a:xfrm flipV="1">
              <a:off x="4499911" y="6916922"/>
              <a:ext cx="0" cy="53340"/>
            </a:xfrm>
            <a:prstGeom prst="line">
              <a:avLst/>
            </a:prstGeom>
            <a:no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42"/>
            <p:cNvCxnSpPr/>
            <p:nvPr/>
          </p:nvCxnSpPr>
          <p:spPr bwMode="gray">
            <a:xfrm flipV="1">
              <a:off x="5926281" y="6916922"/>
              <a:ext cx="0" cy="53340"/>
            </a:xfrm>
            <a:prstGeom prst="line">
              <a:avLst/>
            </a:prstGeom>
            <a:no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43"/>
            <p:cNvCxnSpPr/>
            <p:nvPr/>
          </p:nvCxnSpPr>
          <p:spPr bwMode="gray">
            <a:xfrm flipV="1">
              <a:off x="6069948" y="6916922"/>
              <a:ext cx="0" cy="53340"/>
            </a:xfrm>
            <a:prstGeom prst="line">
              <a:avLst/>
            </a:prstGeom>
            <a:no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44"/>
            <p:cNvCxnSpPr/>
            <p:nvPr/>
          </p:nvCxnSpPr>
          <p:spPr bwMode="gray">
            <a:xfrm flipV="1">
              <a:off x="6639862" y="6916922"/>
              <a:ext cx="0" cy="53340"/>
            </a:xfrm>
            <a:prstGeom prst="line">
              <a:avLst/>
            </a:prstGeom>
            <a:no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45"/>
            <p:cNvCxnSpPr/>
            <p:nvPr/>
          </p:nvCxnSpPr>
          <p:spPr bwMode="gray">
            <a:xfrm flipV="1">
              <a:off x="6785115" y="6916922"/>
              <a:ext cx="0" cy="53340"/>
            </a:xfrm>
            <a:prstGeom prst="line">
              <a:avLst/>
            </a:prstGeom>
            <a:no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46"/>
            <p:cNvCxnSpPr/>
            <p:nvPr/>
          </p:nvCxnSpPr>
          <p:spPr bwMode="gray">
            <a:xfrm flipV="1">
              <a:off x="8778223" y="6916922"/>
              <a:ext cx="0" cy="53340"/>
            </a:xfrm>
            <a:prstGeom prst="line">
              <a:avLst/>
            </a:prstGeom>
            <a:no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47"/>
            <p:cNvCxnSpPr/>
            <p:nvPr/>
          </p:nvCxnSpPr>
          <p:spPr bwMode="gray">
            <a:xfrm rot="5400000" flipV="1">
              <a:off x="-51294" y="665524"/>
              <a:ext cx="0" cy="53340"/>
            </a:xfrm>
            <a:prstGeom prst="line">
              <a:avLst/>
            </a:prstGeom>
            <a:no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348"/>
            <p:cNvCxnSpPr/>
            <p:nvPr/>
          </p:nvCxnSpPr>
          <p:spPr bwMode="gray">
            <a:xfrm rot="5400000" flipV="1">
              <a:off x="-51294" y="1357667"/>
              <a:ext cx="0" cy="53340"/>
            </a:xfrm>
            <a:prstGeom prst="line">
              <a:avLst/>
            </a:prstGeom>
            <a:no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349"/>
            <p:cNvCxnSpPr/>
            <p:nvPr/>
          </p:nvCxnSpPr>
          <p:spPr bwMode="gray">
            <a:xfrm rot="5400000" flipV="1">
              <a:off x="-51294" y="3547455"/>
              <a:ext cx="0" cy="53340"/>
            </a:xfrm>
            <a:prstGeom prst="line">
              <a:avLst/>
            </a:prstGeom>
            <a:no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350"/>
            <p:cNvCxnSpPr/>
            <p:nvPr/>
          </p:nvCxnSpPr>
          <p:spPr bwMode="gray">
            <a:xfrm rot="5400000" flipV="1">
              <a:off x="-51294" y="3699061"/>
              <a:ext cx="0" cy="53340"/>
            </a:xfrm>
            <a:prstGeom prst="line">
              <a:avLst/>
            </a:prstGeom>
            <a:no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351"/>
            <p:cNvCxnSpPr/>
            <p:nvPr/>
          </p:nvCxnSpPr>
          <p:spPr bwMode="gray">
            <a:xfrm rot="5400000" flipV="1">
              <a:off x="-51294" y="6355742"/>
              <a:ext cx="0" cy="53340"/>
            </a:xfrm>
            <a:prstGeom prst="line">
              <a:avLst/>
            </a:prstGeom>
            <a:no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352"/>
            <p:cNvCxnSpPr/>
            <p:nvPr/>
          </p:nvCxnSpPr>
          <p:spPr bwMode="gray">
            <a:xfrm rot="5400000" flipV="1">
              <a:off x="-51294" y="5923261"/>
              <a:ext cx="0" cy="53340"/>
            </a:xfrm>
            <a:prstGeom prst="line">
              <a:avLst/>
            </a:prstGeom>
            <a:no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353"/>
            <p:cNvCxnSpPr/>
            <p:nvPr/>
          </p:nvCxnSpPr>
          <p:spPr bwMode="gray">
            <a:xfrm rot="5400000" flipV="1">
              <a:off x="9202813" y="665524"/>
              <a:ext cx="0" cy="53340"/>
            </a:xfrm>
            <a:prstGeom prst="line">
              <a:avLst/>
            </a:prstGeom>
            <a:no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354"/>
            <p:cNvCxnSpPr/>
            <p:nvPr/>
          </p:nvCxnSpPr>
          <p:spPr bwMode="gray">
            <a:xfrm rot="5400000" flipV="1">
              <a:off x="9202813" y="1357667"/>
              <a:ext cx="0" cy="53340"/>
            </a:xfrm>
            <a:prstGeom prst="line">
              <a:avLst/>
            </a:prstGeom>
            <a:no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355"/>
            <p:cNvCxnSpPr/>
            <p:nvPr/>
          </p:nvCxnSpPr>
          <p:spPr bwMode="gray">
            <a:xfrm rot="5400000" flipV="1">
              <a:off x="9202813" y="3547455"/>
              <a:ext cx="0" cy="53340"/>
            </a:xfrm>
            <a:prstGeom prst="line">
              <a:avLst/>
            </a:prstGeom>
            <a:no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356"/>
            <p:cNvCxnSpPr/>
            <p:nvPr/>
          </p:nvCxnSpPr>
          <p:spPr bwMode="gray">
            <a:xfrm rot="5400000" flipV="1">
              <a:off x="9202813" y="3699061"/>
              <a:ext cx="0" cy="53340"/>
            </a:xfrm>
            <a:prstGeom prst="line">
              <a:avLst/>
            </a:prstGeom>
            <a:no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357"/>
            <p:cNvCxnSpPr/>
            <p:nvPr/>
          </p:nvCxnSpPr>
          <p:spPr bwMode="gray">
            <a:xfrm rot="5400000" flipV="1">
              <a:off x="9202813" y="6355742"/>
              <a:ext cx="0" cy="53340"/>
            </a:xfrm>
            <a:prstGeom prst="line">
              <a:avLst/>
            </a:prstGeom>
            <a:no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358"/>
            <p:cNvCxnSpPr/>
            <p:nvPr/>
          </p:nvCxnSpPr>
          <p:spPr bwMode="gray">
            <a:xfrm rot="5400000" flipV="1">
              <a:off x="9202813" y="5923261"/>
              <a:ext cx="0" cy="53340"/>
            </a:xfrm>
            <a:prstGeom prst="line">
              <a:avLst/>
            </a:prstGeom>
            <a:no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Rechteck 50"/>
            <p:cNvSpPr/>
            <p:nvPr/>
          </p:nvSpPr>
          <p:spPr bwMode="gray">
            <a:xfrm>
              <a:off x="9167954" y="1188368"/>
              <a:ext cx="298800" cy="17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18000" rIns="36000" bIns="18000" numCol="1" spcCol="0" rtlCol="0" fromWordArt="0" anchor="b" anchorCtr="0" forceAA="0" compatLnSpc="1">
              <a:prstTxWarp prst="textNoShape">
                <a:avLst/>
              </a:prstTxWarp>
              <a:noAutofit/>
            </a:bodyPr>
            <a:lstStyle>
              <a:defPPr>
                <a:defRPr lang="de-DE"/>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lvl="0" algn="l"/>
              <a:r>
                <a:rPr lang="en-US" sz="300" noProof="0" dirty="0">
                  <a:solidFill>
                    <a:schemeClr val="tx1"/>
                  </a:solidFill>
                </a:rPr>
                <a:t>5,68</a:t>
              </a:r>
            </a:p>
          </p:txBody>
        </p:sp>
        <p:sp>
          <p:nvSpPr>
            <p:cNvPr id="52" name="Rechteck 51"/>
            <p:cNvSpPr/>
            <p:nvPr/>
          </p:nvSpPr>
          <p:spPr bwMode="gray">
            <a:xfrm>
              <a:off x="9167954" y="3725731"/>
              <a:ext cx="298800" cy="17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18000" rIns="36000" bIns="18000" numCol="1" spcCol="0" rtlCol="0" fromWordArt="0" anchor="t" anchorCtr="0" forceAA="0" compatLnSpc="1">
              <a:prstTxWarp prst="textNoShape">
                <a:avLst/>
              </a:prstTxWarp>
              <a:noAutofit/>
            </a:bodyPr>
            <a:lstStyle>
              <a:defPPr>
                <a:defRPr lang="de-DE"/>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lvl="0" algn="l"/>
              <a:r>
                <a:rPr lang="en-US" sz="300" noProof="0" dirty="0">
                  <a:solidFill>
                    <a:schemeClr val="tx1"/>
                  </a:solidFill>
                </a:rPr>
                <a:t>0,83</a:t>
              </a:r>
            </a:p>
          </p:txBody>
        </p:sp>
        <p:sp>
          <p:nvSpPr>
            <p:cNvPr id="53" name="Rechteck 52"/>
            <p:cNvSpPr/>
            <p:nvPr/>
          </p:nvSpPr>
          <p:spPr bwMode="gray">
            <a:xfrm>
              <a:off x="9167954" y="521891"/>
              <a:ext cx="298800" cy="17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18000" rIns="36000" bIns="18000" numCol="1" spcCol="0" rtlCol="0" fromWordArt="0" anchor="b" anchorCtr="0" forceAA="0" compatLnSpc="1">
              <a:prstTxWarp prst="textNoShape">
                <a:avLst/>
              </a:prstTxWarp>
              <a:noAutofit/>
            </a:bodyPr>
            <a:lstStyle>
              <a:defPPr>
                <a:defRPr lang="de-DE"/>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l"/>
              <a:r>
                <a:rPr lang="en-US" sz="300" noProof="0" dirty="0">
                  <a:solidFill>
                    <a:schemeClr val="tx1"/>
                  </a:solidFill>
                </a:rPr>
                <a:t>7,60</a:t>
              </a:r>
            </a:p>
          </p:txBody>
        </p:sp>
        <p:sp>
          <p:nvSpPr>
            <p:cNvPr id="54" name="Rechteck 53"/>
            <p:cNvSpPr/>
            <p:nvPr/>
          </p:nvSpPr>
          <p:spPr bwMode="gray">
            <a:xfrm>
              <a:off x="9167954" y="5949137"/>
              <a:ext cx="298800" cy="17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18000" rIns="36000" bIns="18000" numCol="1" spcCol="0" rtlCol="0" fromWordArt="0" anchor="t" anchorCtr="0" forceAA="0" compatLnSpc="1">
              <a:prstTxWarp prst="textNoShape">
                <a:avLst/>
              </a:prstTxWarp>
              <a:noAutofit/>
            </a:bodyPr>
            <a:lstStyle>
              <a:defPPr>
                <a:defRPr lang="de-DE"/>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lvl="0" algn="l"/>
              <a:r>
                <a:rPr lang="en-US" sz="300" noProof="0" dirty="0">
                  <a:solidFill>
                    <a:schemeClr val="tx1"/>
                  </a:solidFill>
                </a:rPr>
                <a:t>7,00</a:t>
              </a:r>
            </a:p>
          </p:txBody>
        </p:sp>
        <p:sp>
          <p:nvSpPr>
            <p:cNvPr id="55" name="Rechteck 54"/>
            <p:cNvSpPr/>
            <p:nvPr/>
          </p:nvSpPr>
          <p:spPr bwMode="gray">
            <a:xfrm>
              <a:off x="9167954" y="6382412"/>
              <a:ext cx="298800" cy="17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18000" rIns="36000" bIns="18000" numCol="1" spcCol="0" rtlCol="0" fromWordArt="0" anchor="t" anchorCtr="0" forceAA="0" compatLnSpc="1">
              <a:prstTxWarp prst="textNoShape">
                <a:avLst/>
              </a:prstTxWarp>
              <a:noAutofit/>
            </a:bodyPr>
            <a:lstStyle>
              <a:defPPr>
                <a:defRPr lang="de-DE"/>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lvl="0" algn="l"/>
              <a:r>
                <a:rPr lang="en-US" sz="300" noProof="0" dirty="0">
                  <a:solidFill>
                    <a:schemeClr val="tx1"/>
                  </a:solidFill>
                </a:rPr>
                <a:t>8,20</a:t>
              </a:r>
            </a:p>
          </p:txBody>
        </p:sp>
        <p:sp>
          <p:nvSpPr>
            <p:cNvPr id="56" name="Rechteck 55"/>
            <p:cNvSpPr/>
            <p:nvPr/>
          </p:nvSpPr>
          <p:spPr bwMode="gray">
            <a:xfrm>
              <a:off x="366836" y="-207565"/>
              <a:ext cx="360000" cy="17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18000" rIns="36000" bIns="18000" numCol="1" spcCol="0" rtlCol="0" fromWordArt="0" anchor="b" anchorCtr="0" forceAA="0" compatLnSpc="1">
              <a:prstTxWarp prst="textNoShape">
                <a:avLst/>
              </a:prstTxWarp>
              <a:noAutofit/>
            </a:bodyPr>
            <a:lstStyle>
              <a:defPPr>
                <a:defRPr lang="de-DE"/>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lvl="0" algn="l"/>
              <a:r>
                <a:rPr lang="en-US" sz="300" noProof="0" dirty="0">
                  <a:solidFill>
                    <a:schemeClr val="tx1"/>
                  </a:solidFill>
                </a:rPr>
                <a:t>11,68</a:t>
              </a:r>
            </a:p>
          </p:txBody>
        </p:sp>
        <p:sp>
          <p:nvSpPr>
            <p:cNvPr id="57" name="Rechteck 56"/>
            <p:cNvSpPr/>
            <p:nvPr/>
          </p:nvSpPr>
          <p:spPr bwMode="gray">
            <a:xfrm>
              <a:off x="366836" y="6915017"/>
              <a:ext cx="360000" cy="17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18000" rIns="36000" bIns="18000" numCol="1" spcCol="0" rtlCol="0" fromWordArt="0" anchor="t" anchorCtr="0" forceAA="0" compatLnSpc="1">
              <a:prstTxWarp prst="textNoShape">
                <a:avLst/>
              </a:prstTxWarp>
              <a:noAutofit/>
            </a:bodyPr>
            <a:lstStyle>
              <a:defPPr>
                <a:defRPr lang="de-DE"/>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lvl="0" algn="l"/>
              <a:r>
                <a:rPr lang="en-US" sz="300" noProof="0" dirty="0">
                  <a:solidFill>
                    <a:schemeClr val="tx1"/>
                  </a:solidFill>
                </a:rPr>
                <a:t>11,68</a:t>
              </a:r>
            </a:p>
          </p:txBody>
        </p:sp>
        <p:sp>
          <p:nvSpPr>
            <p:cNvPr id="58" name="Rechteck 57"/>
            <p:cNvSpPr/>
            <p:nvPr/>
          </p:nvSpPr>
          <p:spPr bwMode="gray">
            <a:xfrm>
              <a:off x="2502836" y="-207565"/>
              <a:ext cx="277200" cy="17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18000" rIns="36000" bIns="18000" numCol="1" spcCol="0" rtlCol="0" fromWordArt="0" anchor="b" anchorCtr="0" forceAA="0" compatLnSpc="1">
              <a:prstTxWarp prst="textNoShape">
                <a:avLst/>
              </a:prstTxWarp>
              <a:noAutofit/>
            </a:bodyPr>
            <a:lstStyle>
              <a:defPPr>
                <a:defRPr lang="de-DE"/>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lvl="0" algn="l"/>
              <a:r>
                <a:rPr lang="en-US" sz="300" noProof="0" dirty="0">
                  <a:solidFill>
                    <a:schemeClr val="tx1"/>
                  </a:solidFill>
                </a:rPr>
                <a:t>5,74</a:t>
              </a:r>
            </a:p>
          </p:txBody>
        </p:sp>
        <p:sp>
          <p:nvSpPr>
            <p:cNvPr id="59" name="Rechteck 58"/>
            <p:cNvSpPr/>
            <p:nvPr/>
          </p:nvSpPr>
          <p:spPr bwMode="gray">
            <a:xfrm>
              <a:off x="2502836" y="6915017"/>
              <a:ext cx="277200" cy="17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18000" rIns="36000" bIns="18000" numCol="1" spcCol="0" rtlCol="0" fromWordArt="0" anchor="t" anchorCtr="0" forceAA="0" compatLnSpc="1">
              <a:prstTxWarp prst="textNoShape">
                <a:avLst/>
              </a:prstTxWarp>
              <a:noAutofit/>
            </a:bodyPr>
            <a:lstStyle>
              <a:defPPr>
                <a:defRPr lang="de-DE"/>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lvl="0" algn="l"/>
              <a:r>
                <a:rPr lang="en-US" sz="300" noProof="0" dirty="0">
                  <a:solidFill>
                    <a:schemeClr val="tx1"/>
                  </a:solidFill>
                </a:rPr>
                <a:t>5,74</a:t>
              </a:r>
            </a:p>
          </p:txBody>
        </p:sp>
        <p:sp>
          <p:nvSpPr>
            <p:cNvPr id="60" name="Rechteck 59"/>
            <p:cNvSpPr/>
            <p:nvPr/>
          </p:nvSpPr>
          <p:spPr bwMode="gray">
            <a:xfrm>
              <a:off x="3218003" y="-207565"/>
              <a:ext cx="298800" cy="17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18000" rIns="36000" bIns="18000" numCol="1" spcCol="0" rtlCol="0" fromWordArt="0" anchor="b" anchorCtr="0" forceAA="0" compatLnSpc="1">
              <a:prstTxWarp prst="textNoShape">
                <a:avLst/>
              </a:prstTxWarp>
              <a:noAutofit/>
            </a:bodyPr>
            <a:lstStyle>
              <a:defPPr>
                <a:defRPr lang="de-DE"/>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lvl="0" algn="l"/>
              <a:r>
                <a:rPr lang="en-US" sz="300" noProof="0" dirty="0">
                  <a:solidFill>
                    <a:schemeClr val="tx1"/>
                  </a:solidFill>
                </a:rPr>
                <a:t>3,76</a:t>
              </a:r>
            </a:p>
          </p:txBody>
        </p:sp>
        <p:sp>
          <p:nvSpPr>
            <p:cNvPr id="61" name="Rechteck 60"/>
            <p:cNvSpPr/>
            <p:nvPr/>
          </p:nvSpPr>
          <p:spPr bwMode="gray">
            <a:xfrm>
              <a:off x="3218003" y="6915017"/>
              <a:ext cx="298800" cy="17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18000" rIns="36000" bIns="18000" numCol="1" spcCol="0" rtlCol="0" fromWordArt="0" anchor="t" anchorCtr="0" forceAA="0" compatLnSpc="1">
              <a:prstTxWarp prst="textNoShape">
                <a:avLst/>
              </a:prstTxWarp>
              <a:noAutofit/>
            </a:bodyPr>
            <a:lstStyle>
              <a:defPPr>
                <a:defRPr lang="de-DE"/>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lvl="0" algn="l"/>
              <a:r>
                <a:rPr lang="en-US" sz="300" noProof="0" dirty="0">
                  <a:solidFill>
                    <a:schemeClr val="tx1"/>
                  </a:solidFill>
                </a:rPr>
                <a:t>3,76</a:t>
              </a:r>
            </a:p>
          </p:txBody>
        </p:sp>
        <p:sp>
          <p:nvSpPr>
            <p:cNvPr id="62" name="Rechteck 61"/>
            <p:cNvSpPr/>
            <p:nvPr/>
          </p:nvSpPr>
          <p:spPr bwMode="gray">
            <a:xfrm>
              <a:off x="4643579" y="-207565"/>
              <a:ext cx="298800" cy="17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18000" rIns="36000" bIns="18000" numCol="1" spcCol="0" rtlCol="0" fromWordArt="0" anchor="b" anchorCtr="0" forceAA="0" compatLnSpc="1">
              <a:prstTxWarp prst="textNoShape">
                <a:avLst/>
              </a:prstTxWarp>
              <a:noAutofit/>
            </a:bodyPr>
            <a:lstStyle>
              <a:defPPr>
                <a:defRPr lang="de-DE"/>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lvl="0" algn="l"/>
              <a:r>
                <a:rPr lang="en-US" sz="300" noProof="0" dirty="0">
                  <a:solidFill>
                    <a:schemeClr val="tx1"/>
                  </a:solidFill>
                </a:rPr>
                <a:t>0,20</a:t>
              </a:r>
            </a:p>
          </p:txBody>
        </p:sp>
        <p:sp>
          <p:nvSpPr>
            <p:cNvPr id="63" name="Rechteck 62"/>
            <p:cNvSpPr/>
            <p:nvPr/>
          </p:nvSpPr>
          <p:spPr bwMode="gray">
            <a:xfrm>
              <a:off x="4643579" y="6915017"/>
              <a:ext cx="298800" cy="17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18000" rIns="36000" bIns="18000" numCol="1" spcCol="0" rtlCol="0" fromWordArt="0" anchor="t" anchorCtr="0" forceAA="0" compatLnSpc="1">
              <a:prstTxWarp prst="textNoShape">
                <a:avLst/>
              </a:prstTxWarp>
              <a:noAutofit/>
            </a:bodyPr>
            <a:lstStyle>
              <a:defPPr>
                <a:defRPr lang="de-DE"/>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lvl="0" algn="l"/>
              <a:r>
                <a:rPr lang="en-US" sz="300" noProof="0" dirty="0">
                  <a:solidFill>
                    <a:schemeClr val="tx1"/>
                  </a:solidFill>
                </a:rPr>
                <a:t>0,20</a:t>
              </a:r>
            </a:p>
          </p:txBody>
        </p:sp>
        <p:sp>
          <p:nvSpPr>
            <p:cNvPr id="64" name="Rechteck 63"/>
            <p:cNvSpPr/>
            <p:nvPr/>
          </p:nvSpPr>
          <p:spPr bwMode="gray">
            <a:xfrm>
              <a:off x="6782381" y="-207565"/>
              <a:ext cx="298800" cy="17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18000" rIns="36000" bIns="18000" numCol="1" spcCol="0" rtlCol="0" fromWordArt="0" anchor="b" anchorCtr="0" forceAA="0" compatLnSpc="1">
              <a:prstTxWarp prst="textNoShape">
                <a:avLst/>
              </a:prstTxWarp>
              <a:noAutofit/>
            </a:bodyPr>
            <a:lstStyle>
              <a:defPPr>
                <a:defRPr lang="de-DE"/>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lvl="0" algn="l"/>
              <a:r>
                <a:rPr lang="en-US" sz="300" noProof="0" dirty="0">
                  <a:solidFill>
                    <a:schemeClr val="tx1"/>
                  </a:solidFill>
                </a:rPr>
                <a:t>6,14</a:t>
              </a:r>
            </a:p>
          </p:txBody>
        </p:sp>
        <p:sp>
          <p:nvSpPr>
            <p:cNvPr id="65" name="Rechteck 64"/>
            <p:cNvSpPr/>
            <p:nvPr/>
          </p:nvSpPr>
          <p:spPr bwMode="gray">
            <a:xfrm>
              <a:off x="6785115" y="6915017"/>
              <a:ext cx="298800" cy="17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18000" rIns="36000" bIns="18000" numCol="1" spcCol="0" rtlCol="0" fromWordArt="0" anchor="t" anchorCtr="0" forceAA="0" compatLnSpc="1">
              <a:prstTxWarp prst="textNoShape">
                <a:avLst/>
              </a:prstTxWarp>
              <a:noAutofit/>
            </a:bodyPr>
            <a:lstStyle>
              <a:defPPr>
                <a:defRPr lang="de-DE"/>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lvl="0" algn="l"/>
              <a:r>
                <a:rPr lang="en-US" sz="300" noProof="0" dirty="0">
                  <a:solidFill>
                    <a:schemeClr val="tx1"/>
                  </a:solidFill>
                </a:rPr>
                <a:t>6,14</a:t>
              </a:r>
            </a:p>
          </p:txBody>
        </p:sp>
        <p:sp>
          <p:nvSpPr>
            <p:cNvPr id="66" name="Rechteck 65"/>
            <p:cNvSpPr/>
            <p:nvPr/>
          </p:nvSpPr>
          <p:spPr bwMode="gray">
            <a:xfrm>
              <a:off x="8421398" y="-207565"/>
              <a:ext cx="360000" cy="17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18000" rIns="36000" bIns="18000" numCol="1" spcCol="0" rtlCol="0" fromWordArt="0" anchor="b" anchorCtr="0" forceAA="0" compatLnSpc="1">
              <a:prstTxWarp prst="textNoShape">
                <a:avLst/>
              </a:prstTxWarp>
              <a:noAutofit/>
            </a:bodyPr>
            <a:lstStyle>
              <a:defPPr>
                <a:defRPr lang="de-DE"/>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lvl="0" algn="r"/>
              <a:r>
                <a:rPr lang="en-US" sz="300" noProof="0" dirty="0">
                  <a:solidFill>
                    <a:schemeClr val="tx1"/>
                  </a:solidFill>
                </a:rPr>
                <a:t>11,68</a:t>
              </a:r>
            </a:p>
          </p:txBody>
        </p:sp>
        <p:sp>
          <p:nvSpPr>
            <p:cNvPr id="67" name="Rechteck 66"/>
            <p:cNvSpPr/>
            <p:nvPr/>
          </p:nvSpPr>
          <p:spPr bwMode="gray">
            <a:xfrm>
              <a:off x="8421398" y="6915017"/>
              <a:ext cx="360000" cy="17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18000" rIns="36000" bIns="18000" numCol="1" spcCol="0" rtlCol="0" fromWordArt="0" anchor="t" anchorCtr="0" forceAA="0" compatLnSpc="1">
              <a:prstTxWarp prst="textNoShape">
                <a:avLst/>
              </a:prstTxWarp>
              <a:noAutofit/>
            </a:bodyPr>
            <a:lstStyle>
              <a:defPPr>
                <a:defRPr lang="de-DE"/>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lvl="0" algn="r"/>
              <a:r>
                <a:rPr lang="en-US" sz="300" noProof="0" dirty="0">
                  <a:solidFill>
                    <a:schemeClr val="tx1"/>
                  </a:solidFill>
                </a:rPr>
                <a:t>11,68</a:t>
              </a:r>
            </a:p>
          </p:txBody>
        </p:sp>
        <p:sp>
          <p:nvSpPr>
            <p:cNvPr id="68" name="Rechteck 67"/>
            <p:cNvSpPr/>
            <p:nvPr/>
          </p:nvSpPr>
          <p:spPr bwMode="gray">
            <a:xfrm>
              <a:off x="6069948" y="-207565"/>
              <a:ext cx="277200" cy="17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18000" rIns="36000" bIns="18000" numCol="1" spcCol="0" rtlCol="0" fromWordArt="0" anchor="b" anchorCtr="0" forceAA="0" compatLnSpc="1">
              <a:prstTxWarp prst="textNoShape">
                <a:avLst/>
              </a:prstTxWarp>
              <a:noAutofit/>
            </a:bodyPr>
            <a:lstStyle>
              <a:defPPr>
                <a:defRPr lang="de-DE"/>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lvl="0" algn="l"/>
              <a:r>
                <a:rPr lang="en-US" sz="300" noProof="0" dirty="0">
                  <a:solidFill>
                    <a:schemeClr val="tx1"/>
                  </a:solidFill>
                </a:rPr>
                <a:t>4,16</a:t>
              </a:r>
            </a:p>
          </p:txBody>
        </p:sp>
        <p:sp>
          <p:nvSpPr>
            <p:cNvPr id="69" name="Rechteck 68"/>
            <p:cNvSpPr/>
            <p:nvPr/>
          </p:nvSpPr>
          <p:spPr bwMode="gray">
            <a:xfrm>
              <a:off x="6069948" y="6915017"/>
              <a:ext cx="277200" cy="17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18000" rIns="36000" bIns="18000" numCol="1" spcCol="0" rtlCol="0" fromWordArt="0" anchor="t" anchorCtr="0" forceAA="0" compatLnSpc="1">
              <a:prstTxWarp prst="textNoShape">
                <a:avLst/>
              </a:prstTxWarp>
              <a:noAutofit/>
            </a:bodyPr>
            <a:lstStyle>
              <a:defPPr>
                <a:defRPr lang="de-DE"/>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lvl="0" algn="l"/>
              <a:r>
                <a:rPr lang="en-US" sz="300" noProof="0" dirty="0">
                  <a:solidFill>
                    <a:schemeClr val="tx1"/>
                  </a:solidFill>
                </a:rPr>
                <a:t>4,16</a:t>
              </a:r>
            </a:p>
          </p:txBody>
        </p:sp>
        <p:sp>
          <p:nvSpPr>
            <p:cNvPr id="70" name="Rechteck 69"/>
            <p:cNvSpPr/>
            <p:nvPr/>
          </p:nvSpPr>
          <p:spPr bwMode="gray">
            <a:xfrm>
              <a:off x="2062749" y="-207565"/>
              <a:ext cx="298800" cy="17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18000" rIns="36000" bIns="18000" numCol="1" spcCol="0" rtlCol="0" fromWordArt="0" anchor="b" anchorCtr="0" forceAA="0" compatLnSpc="1">
              <a:prstTxWarp prst="textNoShape">
                <a:avLst/>
              </a:prstTxWarp>
              <a:noAutofit/>
            </a:bodyPr>
            <a:lstStyle>
              <a:defPPr>
                <a:defRPr lang="de-DE"/>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lvl="0" algn="r"/>
              <a:r>
                <a:rPr lang="en-US" sz="300" noProof="0" dirty="0">
                  <a:solidFill>
                    <a:schemeClr val="tx1"/>
                  </a:solidFill>
                </a:rPr>
                <a:t>6,14</a:t>
              </a:r>
            </a:p>
          </p:txBody>
        </p:sp>
        <p:sp>
          <p:nvSpPr>
            <p:cNvPr id="71" name="Rechteck 70"/>
            <p:cNvSpPr/>
            <p:nvPr/>
          </p:nvSpPr>
          <p:spPr bwMode="gray">
            <a:xfrm>
              <a:off x="2062749" y="6915017"/>
              <a:ext cx="298800" cy="17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18000" rIns="36000" bIns="18000" numCol="1" spcCol="0" rtlCol="0" fromWordArt="0" anchor="t" anchorCtr="0" forceAA="0" compatLnSpc="1">
              <a:prstTxWarp prst="textNoShape">
                <a:avLst/>
              </a:prstTxWarp>
              <a:noAutofit/>
            </a:bodyPr>
            <a:lstStyle>
              <a:defPPr>
                <a:defRPr lang="de-DE"/>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lvl="0" algn="r"/>
              <a:r>
                <a:rPr lang="en-US" sz="300" noProof="0" dirty="0">
                  <a:solidFill>
                    <a:schemeClr val="tx1"/>
                  </a:solidFill>
                </a:rPr>
                <a:t>6,14</a:t>
              </a:r>
            </a:p>
          </p:txBody>
        </p:sp>
        <p:sp>
          <p:nvSpPr>
            <p:cNvPr id="72" name="Rechteck 71"/>
            <p:cNvSpPr/>
            <p:nvPr/>
          </p:nvSpPr>
          <p:spPr bwMode="gray">
            <a:xfrm>
              <a:off x="4421774" y="-367003"/>
              <a:ext cx="298800" cy="17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18000" rIns="36000" bIns="18000" numCol="1" spcCol="0" rtlCol="0" fromWordArt="0" anchor="b" anchorCtr="0" forceAA="0" compatLnSpc="1">
              <a:prstTxWarp prst="textNoShape">
                <a:avLst/>
              </a:prstTxWarp>
              <a:noAutofit/>
            </a:bodyPr>
            <a:lstStyle>
              <a:defPPr>
                <a:defRPr lang="de-DE"/>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lvl="0" algn="ctr"/>
              <a:r>
                <a:rPr lang="en-US" sz="300" noProof="0" dirty="0">
                  <a:solidFill>
                    <a:schemeClr val="tx1"/>
                  </a:solidFill>
                </a:rPr>
                <a:t>0,00</a:t>
              </a:r>
            </a:p>
          </p:txBody>
        </p:sp>
        <p:sp>
          <p:nvSpPr>
            <p:cNvPr id="73" name="Rechteck 72"/>
            <p:cNvSpPr/>
            <p:nvPr/>
          </p:nvSpPr>
          <p:spPr bwMode="gray">
            <a:xfrm>
              <a:off x="5627481" y="-207565"/>
              <a:ext cx="298800" cy="17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18000" rIns="36000" bIns="18000" numCol="1" spcCol="0" rtlCol="0" fromWordArt="0" anchor="b" anchorCtr="0" forceAA="0" compatLnSpc="1">
              <a:prstTxWarp prst="textNoShape">
                <a:avLst/>
              </a:prstTxWarp>
              <a:noAutofit/>
            </a:bodyPr>
            <a:lstStyle>
              <a:defPPr>
                <a:defRPr lang="de-DE"/>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lvl="0" algn="r"/>
              <a:r>
                <a:rPr lang="en-US" sz="300" noProof="0" dirty="0">
                  <a:solidFill>
                    <a:schemeClr val="tx1"/>
                  </a:solidFill>
                </a:rPr>
                <a:t>3,76</a:t>
              </a:r>
            </a:p>
          </p:txBody>
        </p:sp>
        <p:sp>
          <p:nvSpPr>
            <p:cNvPr id="74" name="Rechteck 73"/>
            <p:cNvSpPr/>
            <p:nvPr/>
          </p:nvSpPr>
          <p:spPr bwMode="gray">
            <a:xfrm>
              <a:off x="5627481" y="6915017"/>
              <a:ext cx="298800" cy="17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18000" rIns="36000" bIns="18000" numCol="1" spcCol="0" rtlCol="0" fromWordArt="0" anchor="t" anchorCtr="0" forceAA="0" compatLnSpc="1">
              <a:prstTxWarp prst="textNoShape">
                <a:avLst/>
              </a:prstTxWarp>
              <a:noAutofit/>
            </a:bodyPr>
            <a:lstStyle>
              <a:defPPr>
                <a:defRPr lang="de-DE"/>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lvl="0" algn="r"/>
              <a:r>
                <a:rPr lang="en-US" sz="300" noProof="0" dirty="0">
                  <a:solidFill>
                    <a:schemeClr val="tx1"/>
                  </a:solidFill>
                </a:rPr>
                <a:t>3,76</a:t>
              </a:r>
            </a:p>
          </p:txBody>
        </p:sp>
        <p:sp>
          <p:nvSpPr>
            <p:cNvPr id="75" name="Rechteck 74"/>
            <p:cNvSpPr/>
            <p:nvPr/>
          </p:nvSpPr>
          <p:spPr bwMode="gray">
            <a:xfrm>
              <a:off x="6361075" y="-207565"/>
              <a:ext cx="277200" cy="17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18000" rIns="36000" bIns="18000" numCol="1" spcCol="0" rtlCol="0" fromWordArt="0" anchor="b" anchorCtr="0" forceAA="0" compatLnSpc="1">
              <a:prstTxWarp prst="textNoShape">
                <a:avLst/>
              </a:prstTxWarp>
              <a:noAutofit/>
            </a:bodyPr>
            <a:lstStyle>
              <a:defPPr>
                <a:defRPr lang="de-DE"/>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lvl="0" algn="r"/>
              <a:r>
                <a:rPr lang="en-US" sz="300" noProof="0" dirty="0">
                  <a:solidFill>
                    <a:schemeClr val="tx1"/>
                  </a:solidFill>
                </a:rPr>
                <a:t>5,74</a:t>
              </a:r>
            </a:p>
          </p:txBody>
        </p:sp>
        <p:sp>
          <p:nvSpPr>
            <p:cNvPr id="76" name="Rechteck 75"/>
            <p:cNvSpPr/>
            <p:nvPr/>
          </p:nvSpPr>
          <p:spPr bwMode="gray">
            <a:xfrm>
              <a:off x="6361075" y="6915017"/>
              <a:ext cx="277200" cy="17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18000" rIns="36000" bIns="18000" numCol="1" spcCol="0" rtlCol="0" fromWordArt="0" anchor="t" anchorCtr="0" forceAA="0" compatLnSpc="1">
              <a:prstTxWarp prst="textNoShape">
                <a:avLst/>
              </a:prstTxWarp>
              <a:noAutofit/>
            </a:bodyPr>
            <a:lstStyle>
              <a:defPPr>
                <a:defRPr lang="de-DE"/>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lvl="0" algn="r"/>
              <a:r>
                <a:rPr lang="en-US" sz="300" noProof="0" dirty="0">
                  <a:solidFill>
                    <a:schemeClr val="tx1"/>
                  </a:solidFill>
                </a:rPr>
                <a:t>5,74</a:t>
              </a:r>
            </a:p>
          </p:txBody>
        </p:sp>
        <p:sp>
          <p:nvSpPr>
            <p:cNvPr id="77" name="Rechteck 76"/>
            <p:cNvSpPr/>
            <p:nvPr/>
          </p:nvSpPr>
          <p:spPr bwMode="gray">
            <a:xfrm>
              <a:off x="2797137" y="-207565"/>
              <a:ext cx="277200" cy="17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18000" rIns="36000" bIns="18000" numCol="1" spcCol="0" rtlCol="0" fromWordArt="0" anchor="b" anchorCtr="0" forceAA="0" compatLnSpc="1">
              <a:prstTxWarp prst="textNoShape">
                <a:avLst/>
              </a:prstTxWarp>
              <a:noAutofit/>
            </a:bodyPr>
            <a:lstStyle>
              <a:defPPr>
                <a:defRPr lang="de-DE"/>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lvl="0" algn="r"/>
              <a:r>
                <a:rPr lang="en-US" sz="300" noProof="0" dirty="0">
                  <a:solidFill>
                    <a:schemeClr val="tx1"/>
                  </a:solidFill>
                </a:rPr>
                <a:t>4,16</a:t>
              </a:r>
            </a:p>
          </p:txBody>
        </p:sp>
        <p:sp>
          <p:nvSpPr>
            <p:cNvPr id="78" name="Rechteck 77"/>
            <p:cNvSpPr/>
            <p:nvPr/>
          </p:nvSpPr>
          <p:spPr bwMode="gray">
            <a:xfrm>
              <a:off x="2797137" y="6915017"/>
              <a:ext cx="277200" cy="17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18000" rIns="36000" bIns="18000" numCol="1" spcCol="0" rtlCol="0" fromWordArt="0" anchor="t" anchorCtr="0" forceAA="0" compatLnSpc="1">
              <a:prstTxWarp prst="textNoShape">
                <a:avLst/>
              </a:prstTxWarp>
              <a:noAutofit/>
            </a:bodyPr>
            <a:lstStyle>
              <a:defPPr>
                <a:defRPr lang="de-DE"/>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lvl="0" algn="r"/>
              <a:r>
                <a:rPr lang="en-US" sz="300" noProof="0" dirty="0">
                  <a:solidFill>
                    <a:schemeClr val="tx1"/>
                  </a:solidFill>
                </a:rPr>
                <a:t>4,16</a:t>
              </a:r>
            </a:p>
          </p:txBody>
        </p:sp>
        <p:sp>
          <p:nvSpPr>
            <p:cNvPr id="79" name="Rechteck 78"/>
            <p:cNvSpPr/>
            <p:nvPr/>
          </p:nvSpPr>
          <p:spPr bwMode="gray">
            <a:xfrm>
              <a:off x="4201111" y="-207565"/>
              <a:ext cx="298800" cy="17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18000" rIns="36000" bIns="18000" numCol="1" spcCol="0" rtlCol="0" fromWordArt="0" anchor="b" anchorCtr="0" forceAA="0" compatLnSpc="1">
              <a:prstTxWarp prst="textNoShape">
                <a:avLst/>
              </a:prstTxWarp>
              <a:noAutofit/>
            </a:bodyPr>
            <a:lstStyle>
              <a:defPPr>
                <a:defRPr lang="de-DE"/>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lvl="0" algn="r"/>
              <a:r>
                <a:rPr lang="en-US" sz="300" noProof="0" dirty="0">
                  <a:solidFill>
                    <a:schemeClr val="tx1"/>
                  </a:solidFill>
                </a:rPr>
                <a:t>0,20</a:t>
              </a:r>
            </a:p>
          </p:txBody>
        </p:sp>
        <p:sp>
          <p:nvSpPr>
            <p:cNvPr id="80" name="Rechteck 79"/>
            <p:cNvSpPr/>
            <p:nvPr/>
          </p:nvSpPr>
          <p:spPr bwMode="gray">
            <a:xfrm>
              <a:off x="4201111" y="6915017"/>
              <a:ext cx="298800" cy="17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18000" rIns="36000" bIns="18000" numCol="1" spcCol="0" rtlCol="0" fromWordArt="0" anchor="t" anchorCtr="0" forceAA="0" compatLnSpc="1">
              <a:prstTxWarp prst="textNoShape">
                <a:avLst/>
              </a:prstTxWarp>
              <a:noAutofit/>
            </a:bodyPr>
            <a:lstStyle>
              <a:defPPr>
                <a:defRPr lang="de-DE"/>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lvl="0" algn="r"/>
              <a:r>
                <a:rPr lang="en-US" sz="300" noProof="0" dirty="0">
                  <a:solidFill>
                    <a:schemeClr val="tx1"/>
                  </a:solidFill>
                </a:rPr>
                <a:t>0,20</a:t>
              </a:r>
            </a:p>
          </p:txBody>
        </p:sp>
        <p:sp>
          <p:nvSpPr>
            <p:cNvPr id="81" name="Rechteck 80"/>
            <p:cNvSpPr/>
            <p:nvPr/>
          </p:nvSpPr>
          <p:spPr bwMode="gray">
            <a:xfrm>
              <a:off x="9167954" y="3403204"/>
              <a:ext cx="298800" cy="17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18000" rIns="36000" bIns="18000" numCol="1" spcCol="0" rtlCol="0" fromWordArt="0" anchor="b" anchorCtr="0" forceAA="0" compatLnSpc="1">
              <a:prstTxWarp prst="textNoShape">
                <a:avLst/>
              </a:prstTxWarp>
              <a:noAutofit/>
            </a:bodyPr>
            <a:lstStyle>
              <a:defPPr>
                <a:defRPr lang="de-DE"/>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lvl="0" algn="l"/>
              <a:r>
                <a:rPr lang="en-US" sz="300" noProof="0" dirty="0">
                  <a:solidFill>
                    <a:schemeClr val="tx1"/>
                  </a:solidFill>
                </a:rPr>
                <a:t>0,40</a:t>
              </a:r>
            </a:p>
          </p:txBody>
        </p:sp>
        <p:sp>
          <p:nvSpPr>
            <p:cNvPr id="82" name="Rechteck 81"/>
            <p:cNvSpPr/>
            <p:nvPr/>
          </p:nvSpPr>
          <p:spPr bwMode="gray">
            <a:xfrm>
              <a:off x="-322755" y="1188368"/>
              <a:ext cx="298131" cy="17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18000" rIns="36000" bIns="18000" numCol="1" spcCol="0" rtlCol="0" fromWordArt="0" anchor="b" anchorCtr="0" forceAA="0" compatLnSpc="1">
              <a:prstTxWarp prst="textNoShape">
                <a:avLst/>
              </a:prstTxWarp>
              <a:noAutofit/>
            </a:bodyPr>
            <a:lstStyle>
              <a:defPPr>
                <a:defRPr lang="de-DE"/>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lvl="0" algn="r"/>
              <a:r>
                <a:rPr lang="en-US" sz="300" noProof="0" dirty="0">
                  <a:solidFill>
                    <a:schemeClr val="tx1"/>
                  </a:solidFill>
                </a:rPr>
                <a:t>5,68</a:t>
              </a:r>
            </a:p>
          </p:txBody>
        </p:sp>
        <p:sp>
          <p:nvSpPr>
            <p:cNvPr id="83" name="Rechteck 82"/>
            <p:cNvSpPr/>
            <p:nvPr/>
          </p:nvSpPr>
          <p:spPr bwMode="gray">
            <a:xfrm>
              <a:off x="-322755" y="3725731"/>
              <a:ext cx="298131" cy="17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18000" rIns="36000" bIns="18000" numCol="1" spcCol="0" rtlCol="0" fromWordArt="0" anchor="t" anchorCtr="0" forceAA="0" compatLnSpc="1">
              <a:prstTxWarp prst="textNoShape">
                <a:avLst/>
              </a:prstTxWarp>
              <a:noAutofit/>
            </a:bodyPr>
            <a:lstStyle>
              <a:defPPr>
                <a:defRPr lang="de-DE"/>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lvl="0" algn="r"/>
              <a:r>
                <a:rPr lang="en-US" sz="300" noProof="0" dirty="0">
                  <a:solidFill>
                    <a:schemeClr val="tx1"/>
                  </a:solidFill>
                </a:rPr>
                <a:t>0,83</a:t>
              </a:r>
            </a:p>
          </p:txBody>
        </p:sp>
        <p:sp>
          <p:nvSpPr>
            <p:cNvPr id="84" name="Rechteck 83"/>
            <p:cNvSpPr/>
            <p:nvPr/>
          </p:nvSpPr>
          <p:spPr bwMode="gray">
            <a:xfrm>
              <a:off x="-322755" y="521891"/>
              <a:ext cx="298131" cy="17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18000" rIns="36000" bIns="18000" numCol="1" spcCol="0" rtlCol="0" fromWordArt="0" anchor="b" anchorCtr="0" forceAA="0" compatLnSpc="1">
              <a:prstTxWarp prst="textNoShape">
                <a:avLst/>
              </a:prstTxWarp>
              <a:noAutofit/>
            </a:bodyPr>
            <a:lstStyle>
              <a:defPPr>
                <a:defRPr lang="de-DE"/>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r"/>
              <a:r>
                <a:rPr lang="en-US" sz="300" noProof="0" dirty="0">
                  <a:solidFill>
                    <a:schemeClr val="tx1"/>
                  </a:solidFill>
                </a:rPr>
                <a:t>7,60</a:t>
              </a:r>
            </a:p>
          </p:txBody>
        </p:sp>
        <p:sp>
          <p:nvSpPr>
            <p:cNvPr id="85" name="Rechteck 84"/>
            <p:cNvSpPr/>
            <p:nvPr/>
          </p:nvSpPr>
          <p:spPr bwMode="gray">
            <a:xfrm>
              <a:off x="-322755" y="5949137"/>
              <a:ext cx="298131" cy="17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18000" rIns="36000" bIns="18000" numCol="1" spcCol="0" rtlCol="0" fromWordArt="0" anchor="t" anchorCtr="0" forceAA="0" compatLnSpc="1">
              <a:prstTxWarp prst="textNoShape">
                <a:avLst/>
              </a:prstTxWarp>
              <a:noAutofit/>
            </a:bodyPr>
            <a:lstStyle>
              <a:defPPr>
                <a:defRPr lang="de-DE"/>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lvl="0" algn="r"/>
              <a:r>
                <a:rPr lang="en-US" sz="300" noProof="0" dirty="0">
                  <a:solidFill>
                    <a:schemeClr val="tx1"/>
                  </a:solidFill>
                </a:rPr>
                <a:t>7,00</a:t>
              </a:r>
            </a:p>
          </p:txBody>
        </p:sp>
        <p:sp>
          <p:nvSpPr>
            <p:cNvPr id="86" name="Rechteck 85"/>
            <p:cNvSpPr/>
            <p:nvPr/>
          </p:nvSpPr>
          <p:spPr bwMode="gray">
            <a:xfrm>
              <a:off x="-322755" y="6382412"/>
              <a:ext cx="298131" cy="17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18000" rIns="36000" bIns="18000" numCol="1" spcCol="0" rtlCol="0" fromWordArt="0" anchor="t" anchorCtr="0" forceAA="0" compatLnSpc="1">
              <a:prstTxWarp prst="textNoShape">
                <a:avLst/>
              </a:prstTxWarp>
              <a:noAutofit/>
            </a:bodyPr>
            <a:lstStyle>
              <a:defPPr>
                <a:defRPr lang="de-DE"/>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lvl="0" algn="r"/>
              <a:r>
                <a:rPr lang="en-US" sz="300" noProof="0" dirty="0">
                  <a:solidFill>
                    <a:schemeClr val="tx1"/>
                  </a:solidFill>
                </a:rPr>
                <a:t>8,20</a:t>
              </a:r>
            </a:p>
          </p:txBody>
        </p:sp>
        <p:sp>
          <p:nvSpPr>
            <p:cNvPr id="87" name="Rechteck 86"/>
            <p:cNvSpPr/>
            <p:nvPr/>
          </p:nvSpPr>
          <p:spPr bwMode="gray">
            <a:xfrm>
              <a:off x="-322755" y="3403204"/>
              <a:ext cx="298131" cy="170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18000" rIns="36000" bIns="18000" numCol="1" spcCol="0" rtlCol="0" fromWordArt="0" anchor="b" anchorCtr="0" forceAA="0" compatLnSpc="1">
              <a:prstTxWarp prst="textNoShape">
                <a:avLst/>
              </a:prstTxWarp>
              <a:noAutofit/>
            </a:bodyPr>
            <a:lstStyle>
              <a:defPPr>
                <a:defRPr lang="de-DE"/>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lvl="0" algn="r"/>
              <a:r>
                <a:rPr lang="en-US" sz="300" noProof="0" dirty="0">
                  <a:solidFill>
                    <a:schemeClr val="tx1"/>
                  </a:solidFill>
                </a:rPr>
                <a:t>0,40</a:t>
              </a:r>
            </a:p>
          </p:txBody>
        </p:sp>
      </p:grpSp>
      <p:pic>
        <p:nvPicPr>
          <p:cNvPr id="97" name="图片 96" descr="图片包含 游戏机, 钟表, 标志&#10;&#10;描述已自动生成">
            <a:extLst>
              <a:ext uri="{FF2B5EF4-FFF2-40B4-BE49-F238E27FC236}">
                <a16:creationId xmlns="" xmlns:a16="http://schemas.microsoft.com/office/drawing/2014/main" id="{D3D8C49E-F1FE-40CA-A035-2106AB45161D}"/>
              </a:ext>
            </a:extLst>
          </p:cNvPr>
          <p:cNvPicPr>
            <a:picLocks noChangeAspect="1"/>
          </p:cNvPicPr>
          <p:nvPr userDrawn="1"/>
        </p:nvPicPr>
        <p:blipFill>
          <a:blip r:embed="rId31" cstate="screen">
            <a:extLst>
              <a:ext uri="{28A0092B-C50C-407E-A947-70E740481C1C}">
                <a14:useLocalDpi xmlns:a14="http://schemas.microsoft.com/office/drawing/2010/main" xmlns=""/>
              </a:ext>
            </a:extLst>
          </a:blip>
          <a:stretch>
            <a:fillRect/>
          </a:stretch>
        </p:blipFill>
        <p:spPr>
          <a:xfrm>
            <a:off x="8451658" y="410574"/>
            <a:ext cx="1632905" cy="448452"/>
          </a:xfrm>
          <a:prstGeom prst="rect">
            <a:avLst/>
          </a:prstGeom>
        </p:spPr>
      </p:pic>
    </p:spTree>
    <p:extLst>
      <p:ext uri="{BB962C8B-B14F-4D97-AF65-F5344CB8AC3E}">
        <p14:creationId xmlns:p14="http://schemas.microsoft.com/office/powerpoint/2010/main" xmlns="" val="1475926420"/>
      </p:ext>
    </p:extLst>
  </p:cSld>
  <p:clrMap bg1="lt1" tx1="dk1" bg2="lt2" tx2="dk2" accent1="accent1" accent2="accent2" accent3="accent3" accent4="accent4" accent5="accent5" accent6="accent6" hlink="hlink" folHlink="folHlink"/>
  <p:sldLayoutIdLst>
    <p:sldLayoutId id="2147484345" r:id="rId1"/>
    <p:sldLayoutId id="2147484352" r:id="rId2"/>
    <p:sldLayoutId id="2147484353" r:id="rId3"/>
    <p:sldLayoutId id="2147484354" r:id="rId4"/>
    <p:sldLayoutId id="2147484355" r:id="rId5"/>
    <p:sldLayoutId id="2147484356" r:id="rId6"/>
    <p:sldLayoutId id="2147484357" r:id="rId7"/>
    <p:sldLayoutId id="2147484358" r:id="rId8"/>
    <p:sldLayoutId id="2147484359" r:id="rId9"/>
    <p:sldLayoutId id="2147484360" r:id="rId10"/>
    <p:sldLayoutId id="2147484361" r:id="rId11"/>
    <p:sldLayoutId id="2147484362" r:id="rId12"/>
    <p:sldLayoutId id="2147484363" r:id="rId13"/>
    <p:sldLayoutId id="2147484364" r:id="rId14"/>
    <p:sldLayoutId id="2147484365" r:id="rId15"/>
    <p:sldLayoutId id="2147484366" r:id="rId16"/>
    <p:sldLayoutId id="2147484367" r:id="rId17"/>
    <p:sldLayoutId id="2147484368" r:id="rId18"/>
    <p:sldLayoutId id="2147484369" r:id="rId19"/>
    <p:sldLayoutId id="2147484370" r:id="rId20"/>
    <p:sldLayoutId id="2147484372" r:id="rId21"/>
    <p:sldLayoutId id="2147484375" r:id="rId22"/>
    <p:sldLayoutId id="2147484376" r:id="rId23"/>
    <p:sldLayoutId id="2147484377" r:id="rId24"/>
    <p:sldLayoutId id="2147484381" r:id="rId25"/>
    <p:sldLayoutId id="2147484382" r:id="rId26"/>
    <p:sldLayoutId id="2147484383" r:id="rId27"/>
  </p:sldLayoutIdLst>
  <p:txStyles>
    <p:titleStyle>
      <a:lvl1pPr algn="l" defTabSz="685800" rtl="0" eaLnBrk="1" latinLnBrk="0" hangingPunct="1">
        <a:lnSpc>
          <a:spcPts val="2025"/>
        </a:lnSpc>
        <a:spcBef>
          <a:spcPct val="0"/>
        </a:spcBef>
        <a:buNone/>
        <a:defRPr sz="1500" b="1" kern="1200">
          <a:solidFill>
            <a:schemeClr val="tx2"/>
          </a:solidFill>
          <a:latin typeface="+mj-lt"/>
          <a:ea typeface="+mj-ea"/>
          <a:cs typeface="+mj-cs"/>
        </a:defRPr>
      </a:lvl1pPr>
    </p:titleStyle>
    <p:bodyStyle>
      <a:lvl1pPr marL="0" indent="0" algn="l" defTabSz="685800" rtl="0" eaLnBrk="1" latinLnBrk="0" hangingPunct="1">
        <a:lnSpc>
          <a:spcPct val="112000"/>
        </a:lnSpc>
        <a:spcBef>
          <a:spcPts val="0"/>
        </a:spcBef>
        <a:buFont typeface="Arial" panose="020B0604020202020204" pitchFamily="34" charset="0"/>
        <a:buNone/>
        <a:defRPr sz="1200" kern="1200" baseline="0">
          <a:solidFill>
            <a:schemeClr val="tx1"/>
          </a:solidFill>
          <a:latin typeface="+mn-lt"/>
          <a:ea typeface="+mn-ea"/>
          <a:cs typeface="+mn-cs"/>
        </a:defRPr>
      </a:lvl1pPr>
      <a:lvl2pPr marL="135000" indent="-135000" algn="l" defTabSz="685800" rtl="0" eaLnBrk="1" latinLnBrk="0" hangingPunct="1">
        <a:lnSpc>
          <a:spcPct val="112000"/>
        </a:lnSpc>
        <a:spcBef>
          <a:spcPts val="0"/>
        </a:spcBef>
        <a:buFont typeface="Arial" panose="020B0604020202020204" pitchFamily="34" charset="0"/>
        <a:buChar char="•"/>
        <a:defRPr sz="1200" kern="1200">
          <a:solidFill>
            <a:schemeClr val="tx1"/>
          </a:solidFill>
          <a:latin typeface="+mn-lt"/>
          <a:ea typeface="+mn-ea"/>
          <a:cs typeface="+mn-cs"/>
        </a:defRPr>
      </a:lvl2pPr>
      <a:lvl3pPr marL="270000" indent="-135000" algn="l" defTabSz="685800" rtl="0" eaLnBrk="1" latinLnBrk="0" hangingPunct="1">
        <a:lnSpc>
          <a:spcPct val="112000"/>
        </a:lnSpc>
        <a:spcBef>
          <a:spcPts val="0"/>
        </a:spcBef>
        <a:buFont typeface="Arial" panose="020B0604020202020204" pitchFamily="34" charset="0"/>
        <a:buChar char="−"/>
        <a:defRPr sz="1200" kern="1200">
          <a:solidFill>
            <a:schemeClr val="tx1"/>
          </a:solidFill>
          <a:latin typeface="+mn-lt"/>
          <a:ea typeface="+mn-ea"/>
          <a:cs typeface="+mn-cs"/>
        </a:defRPr>
      </a:lvl3pPr>
      <a:lvl4pPr marL="405000" indent="-135000" algn="l" defTabSz="685800" rtl="0" eaLnBrk="1" latinLnBrk="0" hangingPunct="1">
        <a:lnSpc>
          <a:spcPct val="112000"/>
        </a:lnSpc>
        <a:spcBef>
          <a:spcPts val="0"/>
        </a:spcBef>
        <a:buFont typeface="Arial" panose="020B0604020202020204" pitchFamily="34" charset="0"/>
        <a:buChar char="−"/>
        <a:defRPr sz="1200" kern="1200">
          <a:solidFill>
            <a:schemeClr val="tx1"/>
          </a:solidFill>
          <a:latin typeface="+mn-lt"/>
          <a:ea typeface="+mn-ea"/>
          <a:cs typeface="+mn-cs"/>
        </a:defRPr>
      </a:lvl4pPr>
      <a:lvl5pPr marL="540000" indent="-135000" algn="l" defTabSz="685800" rtl="0" eaLnBrk="1" latinLnBrk="0" hangingPunct="1">
        <a:lnSpc>
          <a:spcPct val="112000"/>
        </a:lnSpc>
        <a:spcBef>
          <a:spcPts val="0"/>
        </a:spcBef>
        <a:buFont typeface="Arial" panose="020B0604020202020204" pitchFamily="34" charset="0"/>
        <a:buChar char="−"/>
        <a:defRPr sz="1200" kern="1200">
          <a:solidFill>
            <a:schemeClr val="tx1"/>
          </a:solidFill>
          <a:latin typeface="+mn-lt"/>
          <a:ea typeface="+mn-ea"/>
          <a:cs typeface="+mn-cs"/>
        </a:defRPr>
      </a:lvl5pPr>
      <a:lvl6pPr marL="675000" indent="-135000" algn="l" defTabSz="685800" rtl="0" eaLnBrk="1" latinLnBrk="0" hangingPunct="1">
        <a:lnSpc>
          <a:spcPct val="112000"/>
        </a:lnSpc>
        <a:spcBef>
          <a:spcPts val="0"/>
        </a:spcBef>
        <a:buFont typeface="Arial" panose="020B0604020202020204" pitchFamily="34" charset="0"/>
        <a:buChar char="−"/>
        <a:defRPr sz="1200" kern="1200">
          <a:solidFill>
            <a:schemeClr val="tx1"/>
          </a:solidFill>
          <a:latin typeface="+mn-lt"/>
          <a:ea typeface="+mn-ea"/>
          <a:cs typeface="+mn-cs"/>
        </a:defRPr>
      </a:lvl6pPr>
      <a:lvl7pPr marL="810000" indent="-135000" algn="l" defTabSz="685800" rtl="0" eaLnBrk="1" latinLnBrk="0" hangingPunct="1">
        <a:lnSpc>
          <a:spcPct val="112000"/>
        </a:lnSpc>
        <a:spcBef>
          <a:spcPts val="0"/>
        </a:spcBef>
        <a:buFont typeface="Arial" panose="020B0604020202020204" pitchFamily="34" charset="0"/>
        <a:buChar char="−"/>
        <a:defRPr sz="1200" kern="1200">
          <a:solidFill>
            <a:schemeClr val="tx1"/>
          </a:solidFill>
          <a:latin typeface="+mn-lt"/>
          <a:ea typeface="+mn-ea"/>
          <a:cs typeface="+mn-cs"/>
        </a:defRPr>
      </a:lvl7pPr>
      <a:lvl8pPr marL="945000" indent="-135000" algn="l" defTabSz="685800" rtl="0" eaLnBrk="1" latinLnBrk="0" hangingPunct="1">
        <a:lnSpc>
          <a:spcPct val="112000"/>
        </a:lnSpc>
        <a:spcBef>
          <a:spcPts val="0"/>
        </a:spcBef>
        <a:buFont typeface="Arial" panose="020B0604020202020204" pitchFamily="34" charset="0"/>
        <a:buChar char="−"/>
        <a:defRPr sz="1200" kern="1200">
          <a:solidFill>
            <a:schemeClr val="tx1"/>
          </a:solidFill>
          <a:latin typeface="+mn-lt"/>
          <a:ea typeface="+mn-ea"/>
          <a:cs typeface="+mn-cs"/>
        </a:defRPr>
      </a:lvl8pPr>
      <a:lvl9pPr marL="1080000" indent="-135000" algn="l" defTabSz="685800" rtl="0" eaLnBrk="1" latinLnBrk="0" hangingPunct="1">
        <a:lnSpc>
          <a:spcPct val="112000"/>
        </a:lnSpc>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orient="horz" pos="436" userDrawn="1">
          <p15:clr>
            <a:srgbClr val="F26B43"/>
          </p15:clr>
        </p15:guide>
        <p15:guide id="2" pos="307" userDrawn="1">
          <p15:clr>
            <a:srgbClr val="F26B43"/>
          </p15:clr>
        </p15:guide>
        <p15:guide id="3" pos="1984" userDrawn="1">
          <p15:clr>
            <a:srgbClr val="F26B43"/>
          </p15:clr>
        </p15:guide>
        <p15:guide id="4" pos="2104" userDrawn="1">
          <p15:clr>
            <a:srgbClr val="F26B43"/>
          </p15:clr>
        </p15:guide>
        <p15:guide id="5" pos="2583" userDrawn="1">
          <p15:clr>
            <a:srgbClr val="F26B43"/>
          </p15:clr>
        </p15:guide>
        <p15:guide id="6" pos="2703" userDrawn="1">
          <p15:clr>
            <a:srgbClr val="F26B43"/>
          </p15:clr>
        </p15:guide>
        <p15:guide id="7" pos="3780" userDrawn="1">
          <p15:clr>
            <a:srgbClr val="F26B43"/>
          </p15:clr>
        </p15:guide>
        <p15:guide id="8" pos="3840" userDrawn="1">
          <p15:clr>
            <a:srgbClr val="F26B43"/>
          </p15:clr>
        </p15:guide>
        <p15:guide id="9" pos="3900" userDrawn="1">
          <p15:clr>
            <a:srgbClr val="F26B43"/>
          </p15:clr>
        </p15:guide>
        <p15:guide id="10" pos="4976" userDrawn="1">
          <p15:clr>
            <a:srgbClr val="F26B43"/>
          </p15:clr>
        </p15:guide>
        <p15:guide id="11" pos="5096" userDrawn="1">
          <p15:clr>
            <a:srgbClr val="F26B43"/>
          </p15:clr>
        </p15:guide>
        <p15:guide id="12" pos="5576" userDrawn="1">
          <p15:clr>
            <a:srgbClr val="F26B43"/>
          </p15:clr>
        </p15:guide>
        <p15:guide id="13" pos="5696" userDrawn="1">
          <p15:clr>
            <a:srgbClr val="F26B43"/>
          </p15:clr>
        </p15:guide>
        <p15:guide id="14" pos="7372" userDrawn="1">
          <p15:clr>
            <a:srgbClr val="F26B43"/>
          </p15:clr>
        </p15:guide>
        <p15:guide id="15" orient="horz" pos="872" userDrawn="1">
          <p15:clr>
            <a:srgbClr val="F26B43"/>
          </p15:clr>
        </p15:guide>
        <p15:guide id="16" orient="horz" pos="2251" userDrawn="1">
          <p15:clr>
            <a:srgbClr val="F26B43"/>
          </p15:clr>
        </p15:guide>
        <p15:guide id="17" orient="horz" pos="2348" userDrawn="1">
          <p15:clr>
            <a:srgbClr val="F26B43"/>
          </p15:clr>
        </p15:guide>
        <p15:guide id="18" orient="horz" pos="3748" userDrawn="1">
          <p15:clr>
            <a:srgbClr val="F26B43"/>
          </p15:clr>
        </p15:guide>
        <p15:guide id="19" orient="horz" pos="402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1.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1.xml"/><Relationship Id="rId5" Type="http://schemas.openxmlformats.org/officeDocument/2006/relationships/image" Target="../media/image33.jpe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2.jpeg"/><Relationship Id="rId7" Type="http://schemas.openxmlformats.org/officeDocument/2006/relationships/diagramLayout" Target="../diagrams/layout1.xml"/><Relationship Id="rId2" Type="http://schemas.openxmlformats.org/officeDocument/2006/relationships/image" Target="../media/image34.jpeg"/><Relationship Id="rId1" Type="http://schemas.openxmlformats.org/officeDocument/2006/relationships/slideLayout" Target="../slideLayouts/slideLayout23.xml"/><Relationship Id="rId6" Type="http://schemas.openxmlformats.org/officeDocument/2006/relationships/diagramData" Target="../diagrams/data1.xml"/><Relationship Id="rId11" Type="http://schemas.openxmlformats.org/officeDocument/2006/relationships/hyperlink" Target="http://formulaction.com/en/applications-and-library/library" TargetMode="External"/><Relationship Id="rId5" Type="http://schemas.openxmlformats.org/officeDocument/2006/relationships/image" Target="../media/image36.jpeg"/><Relationship Id="rId10" Type="http://schemas.microsoft.com/office/2007/relationships/diagramDrawing" Target="../diagrams/drawing1.xml"/><Relationship Id="rId4" Type="http://schemas.openxmlformats.org/officeDocument/2006/relationships/image" Target="../media/image35.png"/><Relationship Id="rId9" Type="http://schemas.openxmlformats.org/officeDocument/2006/relationships/diagramColors" Target="../diagrams/colors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3.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3.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4.xml"/><Relationship Id="rId5" Type="http://schemas.openxmlformats.org/officeDocument/2006/relationships/image" Target="../media/image62.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1.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1.png"/><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2.png"/><Relationship Id="rId1" Type="http://schemas.openxmlformats.org/officeDocument/2006/relationships/slideLayout" Target="../slideLayouts/slideLayout21.xml"/><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21.xml"/><Relationship Id="rId1" Type="http://schemas.openxmlformats.org/officeDocument/2006/relationships/tags" Target="../tags/tag2.xml"/><Relationship Id="rId4" Type="http://schemas.openxmlformats.org/officeDocument/2006/relationships/image" Target="../media/image87.png"/></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91.png"/><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92.png"/><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1.xml"/><Relationship Id="rId4" Type="http://schemas.openxmlformats.org/officeDocument/2006/relationships/image" Target="../media/image99.png"/></Relationships>
</file>

<file path=ppt/slides/_rels/slide5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1.xml"/><Relationship Id="rId5" Type="http://schemas.openxmlformats.org/officeDocument/2006/relationships/image" Target="../media/image104.wmf"/><Relationship Id="rId4" Type="http://schemas.openxmlformats.org/officeDocument/2006/relationships/image" Target="../media/image103.png"/></Relationships>
</file>

<file path=ppt/slides/_rels/slide5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emf"/><Relationship Id="rId1" Type="http://schemas.openxmlformats.org/officeDocument/2006/relationships/slideLayout" Target="../slideLayouts/slideLayout26.xml"/><Relationship Id="rId5" Type="http://schemas.openxmlformats.org/officeDocument/2006/relationships/image" Target="../media/image117.png"/><Relationship Id="rId4" Type="http://schemas.openxmlformats.org/officeDocument/2006/relationships/image" Target="../media/image116.emf"/></Relationships>
</file>

<file path=ppt/slides/_rels/slide65.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0.png"/><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image" Target="../media/image117.png"/><Relationship Id="rId5" Type="http://schemas.openxmlformats.org/officeDocument/2006/relationships/image" Target="../media/image119.png"/><Relationship Id="rId4" Type="http://schemas.openxmlformats.org/officeDocument/2006/relationships/image" Target="../media/image115.png"/></Relationships>
</file>

<file path=ppt/slides/_rels/slide6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emf"/><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7.png"/><Relationship Id="rId2" Type="http://schemas.openxmlformats.org/officeDocument/2006/relationships/image" Target="../media/image123.png"/><Relationship Id="rId1" Type="http://schemas.openxmlformats.org/officeDocument/2006/relationships/slideLayout" Target="../slideLayouts/slideLayout24.xml"/><Relationship Id="rId6" Type="http://schemas.openxmlformats.org/officeDocument/2006/relationships/image" Target="../media/image126.png"/><Relationship Id="rId5" Type="http://schemas.openxmlformats.org/officeDocument/2006/relationships/image" Target="../media/image103.png"/><Relationship Id="rId4" Type="http://schemas.openxmlformats.org/officeDocument/2006/relationships/image" Target="../media/image125.png"/></Relationships>
</file>

<file path=ppt/slides/_rels/slide6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4.xml"/><Relationship Id="rId5" Type="http://schemas.openxmlformats.org/officeDocument/2006/relationships/image" Target="../media/image131.png"/><Relationship Id="rId4" Type="http://schemas.openxmlformats.org/officeDocument/2006/relationships/image" Target="../media/image13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24.png"/></Relationships>
</file>

<file path=ppt/slides/_rels/slide70.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image" Target="../media/image132.png"/><Relationship Id="rId1" Type="http://schemas.openxmlformats.org/officeDocument/2006/relationships/slideLayout" Target="../slideLayouts/slideLayout24.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3.xml"/><Relationship Id="rId1" Type="http://schemas.openxmlformats.org/officeDocument/2006/relationships/video" Target="file:///F:\Membrane%20preparation%20by%20phase%20inversion%20-%20YouTube.mp4" TargetMode="External"/><Relationship Id="rId6" Type="http://schemas.openxmlformats.org/officeDocument/2006/relationships/image" Target="../media/image139.png"/><Relationship Id="rId5" Type="http://schemas.microsoft.com/office/2007/relationships/media" Target="file:///F:\3.&#25991;&#31456;_&#19987;&#21033;_&#22269;&#26631;_formulaction2016&#36164;&#26009;\FormulactionPPT2018\SalesMeeting_Bangkok_Final\Membrane%20preparation%20by%20phase%20inversion%20-%20YouTube.mp4" TargetMode="External"/><Relationship Id="rId4" Type="http://schemas.openxmlformats.org/officeDocument/2006/relationships/image" Target="../media/image138.jpeg"/></Relationships>
</file>

<file path=ppt/slides/_rels/slide7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image" Target="../media/image143.png"/><Relationship Id="rId5" Type="http://schemas.openxmlformats.org/officeDocument/2006/relationships/image" Target="../media/image142.jpeg"/><Relationship Id="rId4" Type="http://schemas.openxmlformats.org/officeDocument/2006/relationships/image" Target="../media/image141.png"/></Relationships>
</file>

<file path=ppt/slides/_rels/slide7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jpeg"/><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hyperlink" Target="https://en.wikipedia.org/wiki/Enthalpy_of_mixing"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png"/><Relationship Id="rId1" Type="http://schemas.openxmlformats.org/officeDocument/2006/relationships/slideLayout" Target="../slideLayouts/slideLayout23.xml"/><Relationship Id="rId5" Type="http://schemas.openxmlformats.org/officeDocument/2006/relationships/image" Target="../media/image154.png"/><Relationship Id="rId4" Type="http://schemas.openxmlformats.org/officeDocument/2006/relationships/image" Target="../media/image153.png"/></Relationships>
</file>

<file path=ppt/slides/_rels/slide7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3.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81.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slideLayout" Target="../slideLayouts/slideLayout22.xml"/><Relationship Id="rId1" Type="http://schemas.openxmlformats.org/officeDocument/2006/relationships/tags" Target="../tags/tag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AutoShape 4" descr="Images intégrées 2"/>
          <p:cNvSpPr>
            <a:spLocks noChangeAspect="1" noChangeArrowheads="1"/>
          </p:cNvSpPr>
          <p:nvPr/>
        </p:nvSpPr>
        <p:spPr bwMode="auto">
          <a:xfrm>
            <a:off x="224367" y="-2057400"/>
            <a:ext cx="71374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eaLnBrk="1" hangingPunct="1"/>
            <a:endParaRPr lang="fr-FR" altLang="fr-FR">
              <a:solidFill>
                <a:srgbClr val="000000"/>
              </a:solidFill>
              <a:ea typeface="ＭＳ Ｐゴシック" panose="020B0600070205080204" pitchFamily="34" charset="-128"/>
            </a:endParaRPr>
          </a:p>
        </p:txBody>
      </p:sp>
      <p:sp>
        <p:nvSpPr>
          <p:cNvPr id="37892" name="AutoShape 6" descr="Images intégrées 2"/>
          <p:cNvSpPr>
            <a:spLocks noChangeAspect="1" noChangeArrowheads="1"/>
          </p:cNvSpPr>
          <p:nvPr/>
        </p:nvSpPr>
        <p:spPr bwMode="auto">
          <a:xfrm>
            <a:off x="427567" y="-1905000"/>
            <a:ext cx="71374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eaLnBrk="1" hangingPunct="1"/>
            <a:endParaRPr lang="fr-FR" altLang="fr-FR">
              <a:solidFill>
                <a:srgbClr val="000000"/>
              </a:solidFill>
              <a:ea typeface="ＭＳ Ｐゴシック" panose="020B0600070205080204" pitchFamily="34" charset="-128"/>
            </a:endParaRPr>
          </a:p>
        </p:txBody>
      </p:sp>
      <p:pic>
        <p:nvPicPr>
          <p:cNvPr id="37893" name="Image 4"/>
          <p:cNvPicPr>
            <a:picLocks noChangeAspect="1"/>
          </p:cNvPicPr>
          <p:nvPr/>
        </p:nvPicPr>
        <p:blipFill>
          <a:blip r:embed="rId3" cstate="print">
            <a:extLst>
              <a:ext uri="{28A0092B-C50C-407E-A947-70E740481C1C}">
                <a14:useLocalDpi xmlns:a14="http://schemas.microsoft.com/office/drawing/2010/main" xmlns="" val="0"/>
              </a:ext>
            </a:extLst>
          </a:blip>
          <a:srcRect l="16206" t="15208" r="13400" b="6099"/>
          <a:stretch>
            <a:fillRect/>
          </a:stretch>
        </p:blipFill>
        <p:spPr bwMode="auto">
          <a:xfrm>
            <a:off x="8256240" y="3403254"/>
            <a:ext cx="3480842" cy="3155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标题 2">
            <a:extLst>
              <a:ext uri="{FF2B5EF4-FFF2-40B4-BE49-F238E27FC236}">
                <a16:creationId xmlns="" xmlns:a16="http://schemas.microsoft.com/office/drawing/2014/main" id="{865E0BBE-673E-4F19-9971-BCE45CDB557B}"/>
              </a:ext>
            </a:extLst>
          </p:cNvPr>
          <p:cNvSpPr>
            <a:spLocks noGrp="1"/>
          </p:cNvSpPr>
          <p:nvPr>
            <p:ph type="ctrTitle"/>
          </p:nvPr>
        </p:nvSpPr>
        <p:spPr>
          <a:xfrm>
            <a:off x="2711624" y="2234911"/>
            <a:ext cx="7124380" cy="615601"/>
          </a:xfrm>
        </p:spPr>
        <p:txBody>
          <a:bodyPr/>
          <a:lstStyle/>
          <a:p>
            <a:pPr algn="ctr"/>
            <a:r>
              <a:rPr lang="zh-CN" altLang="en-US" sz="2800" dirty="0">
                <a:solidFill>
                  <a:schemeClr val="accent1"/>
                </a:solidFill>
              </a:rPr>
              <a:t/>
            </a:r>
            <a:br>
              <a:rPr lang="zh-CN" altLang="en-US" sz="2800" dirty="0">
                <a:solidFill>
                  <a:schemeClr val="accent1"/>
                </a:solidFill>
              </a:rPr>
            </a:br>
            <a:r>
              <a:rPr lang="en-US" altLang="zh-CN" sz="3200" kern="0" dirty="0" smtClean="0">
                <a:solidFill>
                  <a:schemeClr val="bg2">
                    <a:lumMod val="75000"/>
                  </a:schemeClr>
                </a:solidFill>
              </a:rPr>
              <a:t>Turbiscan</a:t>
            </a:r>
            <a:r>
              <a:rPr lang="zh-CN" altLang="en-US" sz="3200" kern="0" dirty="0" smtClean="0">
                <a:solidFill>
                  <a:schemeClr val="bg2">
                    <a:lumMod val="75000"/>
                  </a:schemeClr>
                </a:solidFill>
              </a:rPr>
              <a:t>安装培训</a:t>
            </a:r>
            <a:r>
              <a:rPr lang="zh-CN" altLang="en-US" sz="3200" kern="0" dirty="0">
                <a:solidFill>
                  <a:schemeClr val="bg2">
                    <a:lumMod val="75000"/>
                  </a:schemeClr>
                </a:solidFill>
              </a:rPr>
              <a:t/>
            </a:r>
            <a:br>
              <a:rPr lang="zh-CN" altLang="en-US" sz="3200" kern="0" dirty="0">
                <a:solidFill>
                  <a:schemeClr val="bg2">
                    <a:lumMod val="75000"/>
                  </a:schemeClr>
                </a:solidFill>
              </a:rPr>
            </a:br>
            <a:endParaRPr lang="zh-CN" altLang="en-US" sz="3200" kern="0" dirty="0">
              <a:solidFill>
                <a:schemeClr val="bg2">
                  <a:lumMod val="75000"/>
                </a:schemeClr>
              </a:solidFill>
            </a:endParaRPr>
          </a:p>
        </p:txBody>
      </p:sp>
      <p:sp>
        <p:nvSpPr>
          <p:cNvPr id="4" name="副标题 3">
            <a:extLst>
              <a:ext uri="{FF2B5EF4-FFF2-40B4-BE49-F238E27FC236}">
                <a16:creationId xmlns="" xmlns:a16="http://schemas.microsoft.com/office/drawing/2014/main" id="{A76F56B8-4533-42E0-8F20-CB553D49400B}"/>
              </a:ext>
            </a:extLst>
          </p:cNvPr>
          <p:cNvSpPr>
            <a:spLocks noGrp="1"/>
          </p:cNvSpPr>
          <p:nvPr>
            <p:ph type="subTitle" idx="1"/>
          </p:nvPr>
        </p:nvSpPr>
        <p:spPr>
          <a:xfrm>
            <a:off x="2135560" y="3854003"/>
            <a:ext cx="8866719" cy="649287"/>
          </a:xfrm>
        </p:spPr>
        <p:txBody>
          <a:bodyPr/>
          <a:lstStyle/>
          <a:p>
            <a:r>
              <a:rPr lang="zh-CN" altLang="en-US" sz="2000" dirty="0"/>
              <a:t>大昌华嘉科学仪器部</a:t>
            </a:r>
            <a:endParaRPr lang="en-US" altLang="zh-CN" sz="2000" dirty="0"/>
          </a:p>
          <a:p>
            <a:endParaRPr lang="en-US" altLang="zh-CN" sz="2000" dirty="0"/>
          </a:p>
          <a:p>
            <a:r>
              <a:rPr lang="zh-CN" altLang="en-US" sz="2000" dirty="0"/>
              <a:t>韩斅</a:t>
            </a:r>
          </a:p>
        </p:txBody>
      </p:sp>
      <p:sp>
        <p:nvSpPr>
          <p:cNvPr id="5" name="文本占位符 4">
            <a:extLst>
              <a:ext uri="{FF2B5EF4-FFF2-40B4-BE49-F238E27FC236}">
                <a16:creationId xmlns="" xmlns:a16="http://schemas.microsoft.com/office/drawing/2014/main" id="{879B93E4-A62D-48A3-AEDB-3B90E662ACAD}"/>
              </a:ext>
            </a:extLst>
          </p:cNvPr>
          <p:cNvSpPr>
            <a:spLocks noGrp="1"/>
          </p:cNvSpPr>
          <p:nvPr>
            <p:ph type="body" sz="quarter" idx="13"/>
          </p:nvPr>
        </p:nvSpPr>
        <p:spPr>
          <a:xfrm>
            <a:off x="2135560" y="4725144"/>
            <a:ext cx="8866717" cy="1295449"/>
          </a:xfrm>
        </p:spPr>
        <p:txBody>
          <a:bodyPr/>
          <a:lstStyle/>
          <a:p>
            <a:r>
              <a:rPr lang="zh-CN" altLang="en-US" sz="1500" dirty="0"/>
              <a:t>北京，</a:t>
            </a:r>
            <a:r>
              <a:rPr lang="en-US" altLang="zh-CN" sz="1500" dirty="0"/>
              <a:t>2020</a:t>
            </a:r>
          </a:p>
          <a:p>
            <a:endParaRPr lang="en-US" altLang="zh-CN" sz="1500" dirty="0"/>
          </a:p>
          <a:p>
            <a:r>
              <a:rPr lang="zh-CN" altLang="en-US" sz="1500" dirty="0"/>
              <a:t>咨询电话：</a:t>
            </a:r>
            <a:r>
              <a:rPr lang="en-US" altLang="zh-CN" sz="1500" dirty="0"/>
              <a:t>18611896212</a:t>
            </a:r>
          </a:p>
          <a:p>
            <a:r>
              <a:rPr lang="zh-CN" altLang="en-US" sz="1500" dirty="0"/>
              <a:t>咨询邮箱：</a:t>
            </a:r>
            <a:r>
              <a:rPr lang="en-US" altLang="zh-CN" sz="1500" dirty="0"/>
              <a:t>shawn.han@dksh.com</a:t>
            </a:r>
            <a:endParaRPr lang="zh-CN" altLang="en-US" sz="1500" dirty="0"/>
          </a:p>
          <a:p>
            <a:endParaRPr lang="zh-CN" altLang="en-US" sz="1500" dirty="0"/>
          </a:p>
        </p:txBody>
      </p:sp>
      <p:sp>
        <p:nvSpPr>
          <p:cNvPr id="8" name="标题 1">
            <a:extLst>
              <a:ext uri="{FF2B5EF4-FFF2-40B4-BE49-F238E27FC236}">
                <a16:creationId xmlns="" xmlns:a16="http://schemas.microsoft.com/office/drawing/2014/main" id="{DE3511BC-A38F-4C08-8CE3-AFA902DAC20B}"/>
              </a:ext>
            </a:extLst>
          </p:cNvPr>
          <p:cNvSpPr txBox="1">
            <a:spLocks/>
          </p:cNvSpPr>
          <p:nvPr/>
        </p:nvSpPr>
        <p:spPr bwMode="gray">
          <a:xfrm>
            <a:off x="1199456" y="455090"/>
            <a:ext cx="5896631" cy="615601"/>
          </a:xfrm>
          <a:prstGeom prst="rect">
            <a:avLst/>
          </a:prstGeom>
        </p:spPr>
        <p:txBody>
          <a:bodyPr vert="horz" lIns="0" tIns="0" rIns="0" bIns="0" rtlCol="0" anchor="t">
            <a:noAutofit/>
          </a:bodyPr>
          <a:lstStyle>
            <a:lvl1pPr algn="l" defTabSz="685800" rtl="0" eaLnBrk="1" latinLnBrk="0" hangingPunct="1">
              <a:lnSpc>
                <a:spcPts val="2025"/>
              </a:lnSpc>
              <a:spcBef>
                <a:spcPct val="0"/>
              </a:spcBef>
              <a:buNone/>
              <a:defRPr sz="1500" b="1" kern="1200">
                <a:solidFill>
                  <a:schemeClr val="tx2"/>
                </a:solidFill>
                <a:latin typeface="+mj-lt"/>
                <a:ea typeface="+mj-ea"/>
                <a:cs typeface="+mj-cs"/>
              </a:defRPr>
            </a:lvl1pPr>
          </a:lstStyle>
          <a:p>
            <a:pPr>
              <a:lnSpc>
                <a:spcPct val="150000"/>
              </a:lnSpc>
              <a:defRPr/>
            </a:pPr>
            <a:endParaRPr lang="zh-CN" altLang="en-US" sz="2400" dirty="0">
              <a:solidFill>
                <a:srgbClr val="112851"/>
              </a:solidFill>
              <a:latin typeface="+mj-ea"/>
            </a:endParaRPr>
          </a:p>
        </p:txBody>
      </p:sp>
    </p:spTree>
    <p:extLst>
      <p:ext uri="{BB962C8B-B14F-4D97-AF65-F5344CB8AC3E}">
        <p14:creationId xmlns:p14="http://schemas.microsoft.com/office/powerpoint/2010/main" xmlns="" val="3988657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body" idx="1"/>
          </p:nvPr>
        </p:nvSpPr>
        <p:spPr bwMode="auto">
          <a:xfrm>
            <a:off x="1117600" y="1989138"/>
            <a:ext cx="10363200" cy="4322762"/>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1">
              <a:lnSpc>
                <a:spcPct val="90000"/>
              </a:lnSpc>
              <a:defRPr/>
            </a:pPr>
            <a:r>
              <a:rPr lang="en-US" altLang="fr-FR" sz="2000" dirty="0" err="1">
                <a:solidFill>
                  <a:srgbClr val="374359"/>
                </a:solidFill>
                <a:latin typeface="Arial" panose="020B0604020202020204" pitchFamily="34" charset="0"/>
                <a:cs typeface="Arial" panose="020B0604020202020204" pitchFamily="34" charset="0"/>
              </a:rPr>
              <a:t>Stabilisation</a:t>
            </a:r>
            <a:r>
              <a:rPr lang="en-US" altLang="fr-FR" sz="2000" dirty="0">
                <a:solidFill>
                  <a:srgbClr val="374359"/>
                </a:solidFill>
                <a:latin typeface="Arial" panose="020B0604020202020204" pitchFamily="34" charset="0"/>
                <a:cs typeface="Arial" panose="020B0604020202020204" pitchFamily="34" charset="0"/>
              </a:rPr>
              <a:t> barrier</a:t>
            </a:r>
          </a:p>
          <a:p>
            <a:pPr lvl="2">
              <a:lnSpc>
                <a:spcPct val="90000"/>
              </a:lnSpc>
              <a:buFont typeface="Wingdings" panose="05000000000000000000" pitchFamily="2" charset="2"/>
              <a:buChar char="ü"/>
              <a:defRPr/>
            </a:pPr>
            <a:r>
              <a:rPr lang="en-US" altLang="fr-FR" sz="2000" dirty="0">
                <a:solidFill>
                  <a:srgbClr val="374359"/>
                </a:solidFill>
                <a:latin typeface="Arial" panose="020B0604020202020204" pitchFamily="34" charset="0"/>
                <a:cs typeface="Arial" panose="020B0604020202020204" pitchFamily="34" charset="0"/>
              </a:rPr>
              <a:t> Electrostatic repulsion</a:t>
            </a:r>
          </a:p>
          <a:p>
            <a:pPr lvl="2">
              <a:lnSpc>
                <a:spcPct val="90000"/>
              </a:lnSpc>
              <a:buFont typeface="Wingdings" panose="05000000000000000000" pitchFamily="2" charset="2"/>
              <a:buChar char="ü"/>
              <a:defRPr/>
            </a:pPr>
            <a:r>
              <a:rPr lang="en-US" altLang="fr-FR" sz="2000" dirty="0">
                <a:solidFill>
                  <a:srgbClr val="374359"/>
                </a:solidFill>
                <a:latin typeface="Arial" panose="020B0604020202020204" pitchFamily="34" charset="0"/>
                <a:cs typeface="Arial" panose="020B0604020202020204" pitchFamily="34" charset="0"/>
              </a:rPr>
              <a:t> Steric hindrance</a:t>
            </a:r>
          </a:p>
          <a:p>
            <a:pPr lvl="2">
              <a:lnSpc>
                <a:spcPct val="90000"/>
              </a:lnSpc>
              <a:buFont typeface="Wingdings" panose="05000000000000000000" pitchFamily="2" charset="2"/>
              <a:buChar char="ü"/>
              <a:defRPr/>
            </a:pPr>
            <a:endParaRPr lang="en-US" altLang="fr-FR" sz="2000" dirty="0">
              <a:solidFill>
                <a:srgbClr val="374359"/>
              </a:solidFill>
              <a:latin typeface="Arial" panose="020B0604020202020204" pitchFamily="34" charset="0"/>
              <a:cs typeface="Arial" panose="020B0604020202020204" pitchFamily="34" charset="0"/>
            </a:endParaRPr>
          </a:p>
          <a:p>
            <a:pPr lvl="1">
              <a:lnSpc>
                <a:spcPct val="90000"/>
              </a:lnSpc>
              <a:defRPr/>
            </a:pPr>
            <a:r>
              <a:rPr lang="en-US" altLang="fr-FR" sz="2000" dirty="0">
                <a:solidFill>
                  <a:srgbClr val="374359"/>
                </a:solidFill>
                <a:latin typeface="Arial" panose="020B0604020202020204" pitchFamily="34" charset="0"/>
                <a:cs typeface="Arial" panose="020B0604020202020204" pitchFamily="34" charset="0"/>
              </a:rPr>
              <a:t> Size</a:t>
            </a:r>
          </a:p>
          <a:p>
            <a:pPr lvl="1">
              <a:lnSpc>
                <a:spcPct val="90000"/>
              </a:lnSpc>
              <a:defRPr/>
            </a:pPr>
            <a:endParaRPr lang="en-US" altLang="fr-FR" sz="2000" dirty="0">
              <a:solidFill>
                <a:srgbClr val="374359"/>
              </a:solidFill>
              <a:latin typeface="Arial" panose="020B0604020202020204" pitchFamily="34" charset="0"/>
              <a:cs typeface="Arial" panose="020B0604020202020204" pitchFamily="34" charset="0"/>
            </a:endParaRPr>
          </a:p>
          <a:p>
            <a:pPr lvl="1">
              <a:lnSpc>
                <a:spcPct val="90000"/>
              </a:lnSpc>
              <a:defRPr/>
            </a:pPr>
            <a:r>
              <a:rPr lang="en-US" altLang="fr-FR" sz="2000" dirty="0">
                <a:solidFill>
                  <a:srgbClr val="374359"/>
                </a:solidFill>
                <a:latin typeface="Arial" panose="020B0604020202020204" pitchFamily="34" charset="0"/>
                <a:cs typeface="Arial" panose="020B0604020202020204" pitchFamily="34" charset="0"/>
              </a:rPr>
              <a:t> Rheological properties</a:t>
            </a:r>
          </a:p>
          <a:p>
            <a:pPr lvl="1">
              <a:lnSpc>
                <a:spcPct val="90000"/>
              </a:lnSpc>
              <a:defRPr/>
            </a:pPr>
            <a:endParaRPr lang="en-US" altLang="fr-FR" sz="2000" dirty="0">
              <a:solidFill>
                <a:srgbClr val="374359"/>
              </a:solidFill>
              <a:latin typeface="Arial" panose="020B0604020202020204" pitchFamily="34" charset="0"/>
              <a:cs typeface="Arial" panose="020B0604020202020204" pitchFamily="34" charset="0"/>
            </a:endParaRPr>
          </a:p>
          <a:p>
            <a:pPr lvl="1">
              <a:lnSpc>
                <a:spcPct val="90000"/>
              </a:lnSpc>
              <a:defRPr/>
            </a:pPr>
            <a:r>
              <a:rPr lang="en-US" altLang="fr-FR" sz="2000" dirty="0">
                <a:solidFill>
                  <a:srgbClr val="374359"/>
                </a:solidFill>
                <a:latin typeface="Arial" panose="020B0604020202020204" pitchFamily="34" charset="0"/>
                <a:cs typeface="Arial" panose="020B0604020202020204" pitchFamily="34" charset="0"/>
              </a:rPr>
              <a:t>AND SO ON…</a:t>
            </a:r>
          </a:p>
          <a:p>
            <a:pPr>
              <a:lnSpc>
                <a:spcPct val="90000"/>
              </a:lnSpc>
              <a:buFontTx/>
              <a:buNone/>
              <a:defRPr/>
            </a:pPr>
            <a:endParaRPr lang="en-US" altLang="fr-FR" sz="2000" dirty="0">
              <a:solidFill>
                <a:srgbClr val="374359"/>
              </a:solidFill>
            </a:endParaRPr>
          </a:p>
          <a:p>
            <a:pPr lvl="1">
              <a:lnSpc>
                <a:spcPct val="90000"/>
              </a:lnSpc>
              <a:defRPr/>
            </a:pPr>
            <a:endParaRPr lang="en-US" altLang="fr-FR" sz="2000" dirty="0">
              <a:solidFill>
                <a:srgbClr val="374359"/>
              </a:solidFill>
            </a:endParaRPr>
          </a:p>
        </p:txBody>
      </p:sp>
      <p:pic>
        <p:nvPicPr>
          <p:cNvPr id="20483" name="Picture 4" descr="C:\Documents and Settings\helene\Mes documents\Mes images\theorie\turbiscan\Stabilization.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l="54839" b="13318"/>
          <a:stretch>
            <a:fillRect/>
          </a:stretch>
        </p:blipFill>
        <p:spPr bwMode="auto">
          <a:xfrm>
            <a:off x="6576053" y="2012774"/>
            <a:ext cx="2256928" cy="1937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4" name="Picture 5" descr="C:\Documents and Settings\helene\Mes documents\Mes images\instabilité\stearicstab.gi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264352" y="2267902"/>
            <a:ext cx="2532816" cy="1411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7" name="ZoneTexte 3"/>
          <p:cNvSpPr txBox="1">
            <a:spLocks noChangeArrowheads="1"/>
          </p:cNvSpPr>
          <p:nvPr/>
        </p:nvSpPr>
        <p:spPr bwMode="auto">
          <a:xfrm>
            <a:off x="680971" y="647408"/>
            <a:ext cx="9840383" cy="61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fr-FR" altLang="fr-FR" sz="2000" b="1" i="0" u="none" strike="noStrike" kern="1200" cap="none" spc="0" normalizeH="0" baseline="0" noProof="0" dirty="0">
                <a:ln>
                  <a:noFill/>
                </a:ln>
                <a:solidFill>
                  <a:srgbClr val="202B46"/>
                </a:solidFill>
                <a:effectLst/>
                <a:uLnTx/>
                <a:uFillTx/>
                <a:latin typeface="Arial" panose="020B0604020202020204" pitchFamily="34" charset="0"/>
                <a:ea typeface="MS PGothic" panose="020B0600070205080204" pitchFamily="34" charset="-128"/>
                <a:cs typeface="Arial" panose="020B0604020202020204" pitchFamily="34" charset="0"/>
              </a:rPr>
              <a:t>Background on physical stability</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fr-FR" altLang="fr-FR" sz="1800" b="0" i="0" u="none" strike="noStrike" kern="1200" cap="none" spc="0" normalizeH="0" baseline="0" noProof="0" dirty="0">
                <a:ln>
                  <a:noFill/>
                </a:ln>
                <a:solidFill>
                  <a:srgbClr val="0092D2"/>
                </a:solidFill>
                <a:effectLst/>
                <a:uLnTx/>
                <a:uFillTx/>
                <a:latin typeface="Arial" panose="020B0604020202020204" pitchFamily="34" charset="0"/>
                <a:ea typeface="MS PGothic" panose="020B0600070205080204" pitchFamily="34" charset="-128"/>
                <a:cs typeface="Arial" panose="020B0604020202020204" pitchFamily="34" charset="0"/>
              </a:rPr>
              <a:t>Parameters</a:t>
            </a:r>
          </a:p>
        </p:txBody>
      </p:sp>
      <p:sp>
        <p:nvSpPr>
          <p:cNvPr id="11" name="Rectangle 10"/>
          <p:cNvSpPr>
            <a:spLocks noChangeArrowheads="1"/>
          </p:cNvSpPr>
          <p:nvPr/>
        </p:nvSpPr>
        <p:spPr bwMode="auto">
          <a:xfrm>
            <a:off x="815413" y="1180450"/>
            <a:ext cx="12192000" cy="677862"/>
          </a:xfrm>
          <a:prstGeom prst="rect">
            <a:avLst/>
          </a:prstGeom>
          <a:noFill/>
          <a:ln>
            <a:noFill/>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374359"/>
              </a:solidFill>
              <a:effectLst/>
              <a:uLnTx/>
              <a:uFillTx/>
              <a:latin typeface="Arial"/>
              <a:ea typeface="MS PGothic" panose="020B0600070205080204" pitchFamily="34" charset="-128"/>
              <a:cs typeface="Arial"/>
            </a:endParaRP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zh-CN" altLang="en-US" sz="1800" b="0" i="0" u="sng" strike="noStrike" kern="1200" cap="none" spc="0" normalizeH="0" baseline="0" noProof="0" dirty="0">
                <a:ln>
                  <a:noFill/>
                </a:ln>
                <a:solidFill>
                  <a:srgbClr val="374359"/>
                </a:solidFill>
                <a:effectLst/>
                <a:uLnTx/>
                <a:uFillTx/>
                <a:latin typeface="微软雅黑" panose="020B0503020204020204" pitchFamily="34" charset="-122"/>
                <a:ea typeface="微软雅黑" panose="020B0503020204020204" pitchFamily="34" charset="-122"/>
                <a:cs typeface="Arial"/>
              </a:rPr>
              <a:t>测量与产品物理性质和化学变化相关的仪器方法</a:t>
            </a:r>
            <a:r>
              <a:rPr kumimoji="0" lang="en-US" sz="1800" b="0" i="0" u="sng" strike="noStrike" kern="1200" cap="none" spc="0" normalizeH="0" baseline="0" noProof="0" dirty="0">
                <a:ln>
                  <a:noFill/>
                </a:ln>
                <a:solidFill>
                  <a:srgbClr val="374359"/>
                </a:solidFill>
                <a:effectLst/>
                <a:uLnTx/>
                <a:uFillTx/>
                <a:latin typeface="微软雅黑" panose="020B0503020204020204" pitchFamily="34" charset="-122"/>
                <a:ea typeface="微软雅黑" panose="020B0503020204020204" pitchFamily="34" charset="-122"/>
                <a:cs typeface="Arial"/>
              </a:rPr>
              <a:t> </a:t>
            </a:r>
            <a:endParaRPr kumimoji="0" lang="en-US" sz="2000" b="0" i="0" u="sng" strike="noStrike" kern="1200" cap="none" spc="0" normalizeH="0" baseline="0" noProof="0" dirty="0">
              <a:ln>
                <a:noFill/>
              </a:ln>
              <a:solidFill>
                <a:srgbClr val="374359"/>
              </a:solidFill>
              <a:effectLst/>
              <a:uLnTx/>
              <a:uFillTx/>
              <a:latin typeface="微软雅黑" panose="020B0503020204020204" pitchFamily="34" charset="-122"/>
              <a:ea typeface="微软雅黑" panose="020B0503020204020204" pitchFamily="34" charset="-122"/>
              <a:cs typeface="Arial"/>
            </a:endParaRPr>
          </a:p>
        </p:txBody>
      </p:sp>
      <p:pic>
        <p:nvPicPr>
          <p:cNvPr id="2" name="Image 1">
            <a:extLst>
              <a:ext uri="{FF2B5EF4-FFF2-40B4-BE49-F238E27FC236}">
                <a16:creationId xmlns="" xmlns:a16="http://schemas.microsoft.com/office/drawing/2014/main" id="{B1A0F8DC-E845-452B-B5EB-D208A8458007}"/>
              </a:ext>
            </a:extLst>
          </p:cNvPr>
          <p:cNvPicPr>
            <a:picLocks noChangeAspect="1"/>
          </p:cNvPicPr>
          <p:nvPr/>
        </p:nvPicPr>
        <p:blipFill>
          <a:blip r:embed="rId5" cstate="print"/>
          <a:stretch>
            <a:fillRect/>
          </a:stretch>
        </p:blipFill>
        <p:spPr>
          <a:xfrm>
            <a:off x="5999989" y="4229228"/>
            <a:ext cx="6048672" cy="1650348"/>
          </a:xfrm>
          <a:prstGeom prst="rect">
            <a:avLst/>
          </a:prstGeom>
        </p:spPr>
      </p:pic>
      <p:sp>
        <p:nvSpPr>
          <p:cNvPr id="8" name="矩形 7"/>
          <p:cNvSpPr/>
          <p:nvPr/>
        </p:nvSpPr>
        <p:spPr>
          <a:xfrm>
            <a:off x="6374307" y="-7829"/>
            <a:ext cx="2492990" cy="341632"/>
          </a:xfrm>
          <a:prstGeom prst="rect">
            <a:avLst/>
          </a:prstGeom>
        </p:spPr>
        <p:txBody>
          <a:bodyPr wrap="none">
            <a:spAutoFit/>
          </a:bodyPr>
          <a:lstStyle/>
          <a:p>
            <a:pPr>
              <a:lnSpc>
                <a:spcPct val="90000"/>
              </a:lnSpc>
              <a:defRPr/>
            </a:pPr>
            <a:r>
              <a:rPr lang="zh-CN" altLang="en-US" kern="0" dirty="0">
                <a:solidFill>
                  <a:schemeClr val="bg1"/>
                </a:solidFill>
                <a:latin typeface="黑体" panose="02010609060101010101" pitchFamily="49" charset="-122"/>
                <a:ea typeface="黑体" panose="02010609060101010101" pitchFamily="49" charset="-122"/>
                <a:cs typeface="Arial" panose="020B0604020202020204" pitchFamily="34" charset="0"/>
              </a:rPr>
              <a:t>配方工作中面临的挑战</a:t>
            </a:r>
            <a:endParaRPr lang="en-US" altLang="zh-CN" kern="0" dirty="0">
              <a:solidFill>
                <a:schemeClr val="bg1"/>
              </a:solidFill>
              <a:latin typeface="黑体" panose="02010609060101010101" pitchFamily="49" charset="-122"/>
              <a:ea typeface="黑体" panose="02010609060101010101" pitchFamily="49" charset="-122"/>
              <a:cs typeface="Arial" panose="020B0604020202020204" pitchFamily="34" charset="0"/>
            </a:endParaRPr>
          </a:p>
        </p:txBody>
      </p:sp>
      <p:sp>
        <p:nvSpPr>
          <p:cNvPr id="9" name="Rectangle 10"/>
          <p:cNvSpPr>
            <a:spLocks noChangeArrowheads="1"/>
          </p:cNvSpPr>
          <p:nvPr/>
        </p:nvSpPr>
        <p:spPr bwMode="auto">
          <a:xfrm>
            <a:off x="815413" y="5054403"/>
            <a:ext cx="12192000" cy="954107"/>
          </a:xfrm>
          <a:prstGeom prst="rect">
            <a:avLst/>
          </a:prstGeom>
          <a:noFill/>
          <a:ln>
            <a:noFill/>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374359"/>
              </a:solidFill>
              <a:effectLst/>
              <a:uLnTx/>
              <a:uFillTx/>
              <a:latin typeface="Arial"/>
              <a:ea typeface="MS PGothic" panose="020B0600070205080204" pitchFamily="34" charset="-128"/>
              <a:cs typeface="Arial"/>
            </a:endParaRP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lang="zh-CN" altLang="en-US" sz="1800" u="sng" dirty="0">
                <a:solidFill>
                  <a:srgbClr val="374359"/>
                </a:solidFill>
                <a:latin typeface="微软雅黑" panose="020B0503020204020204" pitchFamily="34" charset="-122"/>
                <a:ea typeface="微软雅黑" panose="020B0503020204020204" pitchFamily="34" charset="-122"/>
                <a:cs typeface="Arial"/>
              </a:rPr>
              <a:t>直接监测长期稳定性</a:t>
            </a:r>
            <a:endParaRPr lang="en-US" altLang="zh-CN" sz="1800" u="sng" dirty="0">
              <a:solidFill>
                <a:srgbClr val="374359"/>
              </a:solidFill>
              <a:latin typeface="微软雅黑" panose="020B0503020204020204" pitchFamily="34" charset="-122"/>
              <a:ea typeface="微软雅黑" panose="020B0503020204020204" pitchFamily="34" charset="-122"/>
              <a:cs typeface="Arial"/>
            </a:endParaRP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800" b="0" i="0" u="sng" strike="noStrike" kern="1200" cap="none" spc="0" normalizeH="0" baseline="0" noProof="0" dirty="0">
              <a:ln>
                <a:noFill/>
              </a:ln>
              <a:solidFill>
                <a:srgbClr val="374359"/>
              </a:solidFill>
              <a:effectLst/>
              <a:uLnTx/>
              <a:uFillTx/>
              <a:latin typeface="微软雅黑" panose="020B0503020204020204" pitchFamily="34" charset="-122"/>
              <a:ea typeface="微软雅黑" panose="020B0503020204020204" pitchFamily="34" charset="-122"/>
              <a:cs typeface="Arial"/>
            </a:endParaRPr>
          </a:p>
        </p:txBody>
      </p:sp>
      <p:sp>
        <p:nvSpPr>
          <p:cNvPr id="12" name="矩形 11"/>
          <p:cNvSpPr/>
          <p:nvPr/>
        </p:nvSpPr>
        <p:spPr>
          <a:xfrm>
            <a:off x="3939356" y="162987"/>
            <a:ext cx="3647152" cy="507831"/>
          </a:xfrm>
          <a:prstGeom prst="rect">
            <a:avLst/>
          </a:prstGeom>
        </p:spPr>
        <p:txBody>
          <a:bodyPr wrap="none">
            <a:spAutoFit/>
          </a:bodyPr>
          <a:lstStyle/>
          <a:p>
            <a:pPr>
              <a:lnSpc>
                <a:spcPct val="90000"/>
              </a:lnSpc>
            </a:pPr>
            <a:r>
              <a:rPr lang="zh-CN" altLang="en-US" sz="3000" b="1" dirty="0" smtClean="0">
                <a:solidFill>
                  <a:schemeClr val="bg2">
                    <a:lumMod val="75000"/>
                  </a:schemeClr>
                </a:solidFill>
                <a:latin typeface="等线" panose="02010600030101010101" pitchFamily="2" charset="-122"/>
                <a:ea typeface="等线" panose="02010600030101010101" pitchFamily="2" charset="-122"/>
              </a:rPr>
              <a:t>稳定性间接表征方法</a:t>
            </a:r>
            <a:endParaRPr lang="en-US" altLang="zh-CN" sz="3000" b="1" dirty="0">
              <a:solidFill>
                <a:schemeClr val="bg2">
                  <a:lumMod val="75000"/>
                </a:schemeClr>
              </a:solidFill>
              <a:latin typeface="等线" panose="02010600030101010101" pitchFamily="2" charset="-122"/>
              <a:ea typeface="等线" panose="02010600030101010101" pitchFamily="2" charset="-122"/>
            </a:endParaRPr>
          </a:p>
        </p:txBody>
      </p:sp>
    </p:spTree>
    <p:extLst>
      <p:ext uri="{BB962C8B-B14F-4D97-AF65-F5344CB8AC3E}">
        <p14:creationId xmlns:p14="http://schemas.microsoft.com/office/powerpoint/2010/main" xmlns="" val="1908925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flipH="1">
            <a:off x="9652870" y="452011"/>
            <a:ext cx="2525461" cy="2842254"/>
          </a:xfrm>
          <a:prstGeom prst="rect">
            <a:avLst/>
          </a:prstGeom>
        </p:spPr>
      </p:pic>
      <p:sp>
        <p:nvSpPr>
          <p:cNvPr id="14" name="Text Box 53"/>
          <p:cNvSpPr txBox="1">
            <a:spLocks noChangeArrowheads="1"/>
          </p:cNvSpPr>
          <p:nvPr/>
        </p:nvSpPr>
        <p:spPr bwMode="auto">
          <a:xfrm>
            <a:off x="704227" y="1716026"/>
            <a:ext cx="8496300" cy="10772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BOTTLE TEST</a:t>
            </a:r>
          </a:p>
          <a:p>
            <a:pPr marL="342900" marR="0" lvl="0" indent="-342900" algn="l" defTabSz="914400" rtl="0" eaLnBrk="0" fontAlgn="base" latinLnBrk="0" hangingPunct="0">
              <a:lnSpc>
                <a:spcPct val="100000"/>
              </a:lnSpc>
              <a:spcBef>
                <a:spcPts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B050"/>
                </a:solidFill>
                <a:effectLst/>
                <a:uLnTx/>
                <a:uFillTx/>
                <a:latin typeface="Arial" panose="020B0604020202020204" pitchFamily="34" charset="0"/>
                <a:ea typeface="MS PGothic" panose="020B0600070205080204" pitchFamily="34" charset="-128"/>
                <a:cs typeface="Arial" panose="020B0604020202020204" pitchFamily="34" charset="0"/>
              </a:rPr>
              <a:t>Direct Method</a:t>
            </a:r>
          </a:p>
          <a:p>
            <a:pPr marL="342900" marR="0" lvl="0" indent="-342900" algn="l" defTabSz="914400" rtl="0" eaLnBrk="0" fontAlgn="base" latinLnBrk="0" hangingPunct="0">
              <a:lnSpc>
                <a:spcPct val="100000"/>
              </a:lnSpc>
              <a:spcBef>
                <a:spcPts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B050"/>
                </a:solidFill>
                <a:effectLst/>
                <a:uLnTx/>
                <a:uFillTx/>
                <a:latin typeface="Arial" panose="020B0604020202020204" pitchFamily="34" charset="0"/>
                <a:ea typeface="MS PGothic" panose="020B0600070205080204" pitchFamily="34" charset="-128"/>
                <a:cs typeface="Arial" panose="020B0604020202020204" pitchFamily="34" charset="0"/>
              </a:rPr>
              <a:t>Inexpensive </a:t>
            </a:r>
          </a:p>
          <a:p>
            <a:pPr marL="342900" marR="0" lvl="0" indent="-342900" algn="l" defTabSz="914400" rtl="0" eaLnBrk="0" fontAlgn="base" latinLnBrk="0" hangingPunct="0">
              <a:lnSpc>
                <a:spcPct val="100000"/>
              </a:lnSpc>
              <a:spcBef>
                <a:spcPts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B050"/>
                </a:solidFill>
                <a:effectLst/>
                <a:uLnTx/>
                <a:uFillTx/>
                <a:latin typeface="Arial" panose="020B0604020202020204" pitchFamily="34" charset="0"/>
                <a:ea typeface="MS PGothic" panose="020B0600070205080204" pitchFamily="34" charset="-128"/>
                <a:cs typeface="Arial" panose="020B0604020202020204" pitchFamily="34" charset="0"/>
              </a:rPr>
              <a:t>Corresponds to real conditions (no stress…)</a:t>
            </a:r>
          </a:p>
        </p:txBody>
      </p:sp>
      <p:sp>
        <p:nvSpPr>
          <p:cNvPr id="3" name="Rectangle 2"/>
          <p:cNvSpPr/>
          <p:nvPr/>
        </p:nvSpPr>
        <p:spPr>
          <a:xfrm>
            <a:off x="704227" y="3795309"/>
            <a:ext cx="6048672" cy="1815882"/>
          </a:xfrm>
          <a:prstGeom prst="rect">
            <a:avLst/>
          </a:prstGeom>
        </p:spPr>
        <p:txBody>
          <a:bodyPr wrap="square">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Arial" panose="020B0604020202020204" pitchFamily="34" charset="0"/>
              </a:rPr>
              <a:t>Bottle testing is not practical : </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sz="1600" b="0" i="0" u="none" strike="noStrike" kern="1200" cap="none" spc="0" normalizeH="0" baseline="0" noProof="0" dirty="0">
              <a:ln>
                <a:noFill/>
              </a:ln>
              <a:solidFill>
                <a:srgbClr val="374359"/>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342900" marR="0" lvl="0" indent="-342900" algn="l" defTabSz="914400" rtl="0" eaLnBrk="0" fontAlgn="base" latinLnBrk="0" hangingPunct="0">
              <a:lnSpc>
                <a:spcPct val="100000"/>
              </a:lnSpc>
              <a:spcBef>
                <a:spcPts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374359"/>
                </a:solidFill>
                <a:effectLst/>
                <a:uLnTx/>
                <a:uFillTx/>
                <a:latin typeface="Arial" panose="020B0604020202020204" pitchFamily="34" charset="0"/>
                <a:ea typeface="MS PGothic" panose="020B0600070205080204" pitchFamily="34" charset="-128"/>
                <a:cs typeface="Arial" panose="020B0604020202020204" pitchFamily="34" charset="0"/>
              </a:rPr>
              <a:t>Not sensitive: may require several months and high temperature</a:t>
            </a:r>
          </a:p>
          <a:p>
            <a:pPr marL="342900" marR="0" lvl="0" indent="-342900" algn="l" defTabSz="914400" rtl="0" eaLnBrk="0" fontAlgn="base" latinLnBrk="0" hangingPunct="0">
              <a:lnSpc>
                <a:spcPct val="100000"/>
              </a:lnSpc>
              <a:spcBef>
                <a:spcPts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374359"/>
                </a:solidFill>
                <a:effectLst/>
                <a:uLnTx/>
                <a:uFillTx/>
                <a:latin typeface="Arial" panose="020B0604020202020204" pitchFamily="34" charset="0"/>
                <a:ea typeface="MS PGothic" panose="020B0600070205080204" pitchFamily="34" charset="-128"/>
                <a:cs typeface="Arial" panose="020B0604020202020204" pitchFamily="34" charset="0"/>
              </a:rPr>
              <a:t>Only sensitive to particle migration</a:t>
            </a:r>
          </a:p>
          <a:p>
            <a:pPr marL="342900" marR="0" lvl="0" indent="-342900" algn="l" defTabSz="914400" rtl="0" eaLnBrk="0" fontAlgn="base" latinLnBrk="0" hangingPunct="0">
              <a:lnSpc>
                <a:spcPct val="100000"/>
              </a:lnSpc>
              <a:spcBef>
                <a:spcPts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374359"/>
                </a:solidFill>
                <a:effectLst/>
                <a:uLnTx/>
                <a:uFillTx/>
                <a:latin typeface="Arial" panose="020B0604020202020204" pitchFamily="34" charset="0"/>
                <a:ea typeface="MS PGothic" panose="020B0600070205080204" pitchFamily="34" charset="-128"/>
                <a:cs typeface="Arial" panose="020B0604020202020204" pitchFamily="34" charset="0"/>
              </a:rPr>
              <a:t>Not Objective : Depends on the Operator</a:t>
            </a:r>
          </a:p>
          <a:p>
            <a:pPr marL="342900" marR="0" lvl="0" indent="-342900" algn="l" defTabSz="914400" rtl="0" eaLnBrk="0" fontAlgn="base" latinLnBrk="0" hangingPunct="0">
              <a:lnSpc>
                <a:spcPct val="100000"/>
              </a:lnSpc>
              <a:spcBef>
                <a:spcPts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374359"/>
                </a:solidFill>
                <a:effectLst/>
                <a:uLnTx/>
                <a:uFillTx/>
                <a:latin typeface="Arial" panose="020B0604020202020204" pitchFamily="34" charset="0"/>
                <a:ea typeface="MS PGothic" panose="020B0600070205080204" pitchFamily="34" charset="-128"/>
                <a:cs typeface="Arial" panose="020B0604020202020204" pitchFamily="34" charset="0"/>
              </a:rPr>
              <a:t>Doesn’t quantify the phenomena </a:t>
            </a:r>
          </a:p>
        </p:txBody>
      </p:sp>
      <p:sp>
        <p:nvSpPr>
          <p:cNvPr id="18436" name="ZoneTexte 3"/>
          <p:cNvSpPr txBox="1">
            <a:spLocks noChangeArrowheads="1"/>
          </p:cNvSpPr>
          <p:nvPr/>
        </p:nvSpPr>
        <p:spPr bwMode="auto">
          <a:xfrm>
            <a:off x="416865" y="620689"/>
            <a:ext cx="9840383" cy="61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fr-FR" altLang="fr-FR" sz="2000" b="1" i="0" u="none" strike="noStrike" kern="1200" cap="none" spc="0" normalizeH="0" baseline="0" noProof="0" dirty="0">
                <a:ln>
                  <a:noFill/>
                </a:ln>
                <a:solidFill>
                  <a:srgbClr val="202B46"/>
                </a:solidFill>
                <a:effectLst/>
                <a:uLnTx/>
                <a:uFillTx/>
                <a:latin typeface="Arial" charset="0"/>
                <a:ea typeface="MS PGothic" charset="-128"/>
                <a:cs typeface="+mn-cs"/>
              </a:rPr>
              <a:t>PHYSICAL STABILITY</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fr-FR" altLang="fr-FR" sz="1800" b="0" i="0" u="none" strike="noStrike" kern="1200" cap="none" spc="0" normalizeH="0" baseline="0" noProof="0" dirty="0" err="1">
                <a:ln>
                  <a:noFill/>
                </a:ln>
                <a:solidFill>
                  <a:srgbClr val="0092D2"/>
                </a:solidFill>
                <a:effectLst/>
                <a:uLnTx/>
                <a:uFillTx/>
                <a:latin typeface="Arial" charset="0"/>
                <a:ea typeface="MS PGothic" charset="-128"/>
                <a:cs typeface="+mn-cs"/>
              </a:rPr>
              <a:t>Classical</a:t>
            </a:r>
            <a:r>
              <a:rPr kumimoji="0" lang="fr-FR" altLang="fr-FR" sz="1800" b="0" i="0" u="none" strike="noStrike" kern="1200" cap="none" spc="0" normalizeH="0" baseline="0" noProof="0" dirty="0">
                <a:ln>
                  <a:noFill/>
                </a:ln>
                <a:solidFill>
                  <a:srgbClr val="0092D2"/>
                </a:solidFill>
                <a:effectLst/>
                <a:uLnTx/>
                <a:uFillTx/>
                <a:latin typeface="Arial" charset="0"/>
                <a:ea typeface="MS PGothic" charset="-128"/>
                <a:cs typeface="+mn-cs"/>
              </a:rPr>
              <a:t> tests</a:t>
            </a:r>
          </a:p>
        </p:txBody>
      </p:sp>
      <p:sp>
        <p:nvSpPr>
          <p:cNvPr id="8" name="Rectangle 7"/>
          <p:cNvSpPr>
            <a:spLocks noChangeArrowheads="1"/>
          </p:cNvSpPr>
          <p:nvPr/>
        </p:nvSpPr>
        <p:spPr bwMode="auto">
          <a:xfrm>
            <a:off x="251884" y="1052513"/>
            <a:ext cx="12192000" cy="677108"/>
          </a:xfrm>
          <a:prstGeom prst="rect">
            <a:avLst/>
          </a:prstGeom>
          <a:noFill/>
          <a:ln>
            <a:noFill/>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374359"/>
              </a:solidFill>
              <a:effectLst/>
              <a:uLnTx/>
              <a:uFillTx/>
              <a:latin typeface="Arial"/>
              <a:ea typeface="MS PGothic" charset="-128"/>
              <a:cs typeface="Arial"/>
            </a:endParaRP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800" b="0" i="0" u="sng" strike="noStrike" kern="1200" cap="none" spc="0" normalizeH="0" baseline="0" noProof="0" dirty="0">
                <a:ln>
                  <a:noFill/>
                </a:ln>
                <a:solidFill>
                  <a:srgbClr val="374359"/>
                </a:solidFill>
                <a:effectLst/>
                <a:uLnTx/>
                <a:uFillTx/>
                <a:latin typeface="Arial"/>
                <a:ea typeface="MS PGothic" charset="-128"/>
                <a:cs typeface="Arial"/>
              </a:rPr>
              <a:t>Classical method for stability determination</a:t>
            </a:r>
            <a:endParaRPr kumimoji="0" lang="en-US" sz="2000" b="1" i="0" u="none" strike="noStrike" kern="1200" cap="none" spc="0" normalizeH="0" baseline="0" noProof="0" dirty="0">
              <a:ln>
                <a:noFill/>
              </a:ln>
              <a:solidFill>
                <a:srgbClr val="374359"/>
              </a:solidFill>
              <a:effectLst/>
              <a:uLnTx/>
              <a:uFillTx/>
              <a:latin typeface="Arial"/>
              <a:ea typeface="MS PGothic" charset="-128"/>
              <a:cs typeface="Arial"/>
            </a:endParaRPr>
          </a:p>
        </p:txBody>
      </p:sp>
      <p:sp>
        <p:nvSpPr>
          <p:cNvPr id="9" name="Rectangle 8"/>
          <p:cNvSpPr/>
          <p:nvPr/>
        </p:nvSpPr>
        <p:spPr>
          <a:xfrm>
            <a:off x="198243" y="3041263"/>
            <a:ext cx="6862776"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374359"/>
                </a:solidFill>
                <a:effectLst/>
                <a:uLnTx/>
                <a:uFillTx/>
                <a:latin typeface="Arial"/>
                <a:ea typeface="MS PGothic" charset="-128"/>
                <a:cs typeface="Arial"/>
              </a:rPr>
              <a:t>But What if the change is not easily visible ??</a:t>
            </a:r>
            <a:endParaRPr kumimoji="0" lang="en-US" sz="2800" b="1" i="0" u="none" strike="noStrike" kern="1200" cap="none" spc="0" normalizeH="0" baseline="0" noProof="0" dirty="0">
              <a:ln>
                <a:noFill/>
              </a:ln>
              <a:solidFill>
                <a:srgbClr val="374359"/>
              </a:solidFill>
              <a:effectLst/>
              <a:uLnTx/>
              <a:uFillTx/>
              <a:latin typeface="Arial"/>
              <a:ea typeface="MS PGothic" charset="-128"/>
              <a:cs typeface="Arial"/>
            </a:endParaRPr>
          </a:p>
        </p:txBody>
      </p:sp>
      <p:grpSp>
        <p:nvGrpSpPr>
          <p:cNvPr id="11" name="Group 10"/>
          <p:cNvGrpSpPr/>
          <p:nvPr/>
        </p:nvGrpSpPr>
        <p:grpSpPr>
          <a:xfrm>
            <a:off x="7187777" y="3490848"/>
            <a:ext cx="4733060" cy="2976099"/>
            <a:chOff x="20320" y="3277751"/>
            <a:chExt cx="3549795" cy="2976099"/>
          </a:xfrm>
        </p:grpSpPr>
        <p:pic>
          <p:nvPicPr>
            <p:cNvPr id="5" name="Picture 4"/>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1639992" y="4806258"/>
              <a:ext cx="1930123" cy="144759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20320" y="3616305"/>
              <a:ext cx="1809465" cy="1357099"/>
            </a:xfrm>
            <a:prstGeom prst="rect">
              <a:avLst/>
            </a:prstGeom>
          </p:spPr>
        </p:pic>
        <p:sp>
          <p:nvSpPr>
            <p:cNvPr id="10" name="Rectangle 9"/>
            <p:cNvSpPr/>
            <p:nvPr/>
          </p:nvSpPr>
          <p:spPr>
            <a:xfrm>
              <a:off x="451800" y="3277751"/>
              <a:ext cx="591749" cy="338554"/>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374359">
                      <a:lumMod val="50000"/>
                    </a:srgbClr>
                  </a:solidFill>
                  <a:effectLst/>
                  <a:uLnTx/>
                  <a:uFillTx/>
                  <a:latin typeface="Arial" panose="020B0604020202020204" pitchFamily="34" charset="0"/>
                  <a:ea typeface="MS PGothic" panose="020B0600070205080204" pitchFamily="34" charset="-128"/>
                  <a:cs typeface="Arial" panose="020B0604020202020204" pitchFamily="34" charset="0"/>
                </a:rPr>
                <a:t>Before</a:t>
              </a:r>
              <a:endParaRPr kumimoji="0" lang="en-US" sz="1600" b="0" i="0" u="none" strike="noStrike" kern="1200" cap="none" spc="0" normalizeH="0" baseline="0" noProof="0" dirty="0">
                <a:ln>
                  <a:noFill/>
                </a:ln>
                <a:solidFill>
                  <a:srgbClr val="374359">
                    <a:lumMod val="50000"/>
                  </a:srgbClr>
                </a:solidFill>
                <a:effectLst/>
                <a:uLnTx/>
                <a:uFillTx/>
                <a:latin typeface="Times New Roman" charset="0"/>
                <a:ea typeface="MS PGothic" charset="-128"/>
                <a:cs typeface="+mn-cs"/>
              </a:endParaRPr>
            </a:p>
          </p:txBody>
        </p:sp>
        <p:sp>
          <p:nvSpPr>
            <p:cNvPr id="15" name="Rectangle 14"/>
            <p:cNvSpPr/>
            <p:nvPr/>
          </p:nvSpPr>
          <p:spPr>
            <a:xfrm>
              <a:off x="2295513" y="4508582"/>
              <a:ext cx="464310" cy="338554"/>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374359">
                      <a:lumMod val="50000"/>
                    </a:srgbClr>
                  </a:solidFill>
                  <a:effectLst/>
                  <a:uLnTx/>
                  <a:uFillTx/>
                  <a:latin typeface="Arial" panose="020B0604020202020204" pitchFamily="34" charset="0"/>
                  <a:ea typeface="MS PGothic" panose="020B0600070205080204" pitchFamily="34" charset="-128"/>
                  <a:cs typeface="Arial" panose="020B0604020202020204" pitchFamily="34" charset="0"/>
                </a:rPr>
                <a:t>After</a:t>
              </a:r>
              <a:endParaRPr kumimoji="0" lang="en-US" sz="1600" b="0" i="0" u="none" strike="noStrike" kern="1200" cap="none" spc="0" normalizeH="0" baseline="0" noProof="0" dirty="0">
                <a:ln>
                  <a:noFill/>
                </a:ln>
                <a:solidFill>
                  <a:srgbClr val="374359">
                    <a:lumMod val="50000"/>
                  </a:srgbClr>
                </a:solidFill>
                <a:effectLst/>
                <a:uLnTx/>
                <a:uFillTx/>
                <a:latin typeface="Times New Roman" charset="0"/>
                <a:ea typeface="MS PGothic" charset="-128"/>
                <a:cs typeface="+mn-cs"/>
              </a:endParaRPr>
            </a:p>
          </p:txBody>
        </p:sp>
      </p:grpSp>
      <p:sp>
        <p:nvSpPr>
          <p:cNvPr id="16" name="矩形 15"/>
          <p:cNvSpPr/>
          <p:nvPr/>
        </p:nvSpPr>
        <p:spPr>
          <a:xfrm>
            <a:off x="6374307" y="-7829"/>
            <a:ext cx="2492990" cy="341632"/>
          </a:xfrm>
          <a:prstGeom prst="rect">
            <a:avLst/>
          </a:prstGeom>
        </p:spPr>
        <p:txBody>
          <a:bodyPr wrap="none">
            <a:spAutoFit/>
          </a:bodyPr>
          <a:lstStyle/>
          <a:p>
            <a:pPr>
              <a:lnSpc>
                <a:spcPct val="90000"/>
              </a:lnSpc>
              <a:defRPr/>
            </a:pPr>
            <a:r>
              <a:rPr lang="zh-CN" altLang="en-US" kern="0" dirty="0">
                <a:solidFill>
                  <a:schemeClr val="bg1"/>
                </a:solidFill>
                <a:latin typeface="黑体" panose="02010609060101010101" pitchFamily="49" charset="-122"/>
                <a:ea typeface="黑体" panose="02010609060101010101" pitchFamily="49" charset="-122"/>
                <a:cs typeface="Arial" panose="020B0604020202020204" pitchFamily="34" charset="0"/>
              </a:rPr>
              <a:t>配方工作中面临的挑战</a:t>
            </a:r>
            <a:endParaRPr lang="en-US" altLang="zh-CN" kern="0" dirty="0">
              <a:solidFill>
                <a:schemeClr val="bg1"/>
              </a:solidFill>
              <a:latin typeface="黑体" panose="02010609060101010101" pitchFamily="49" charset="-122"/>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xmlns="" val="1249787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28">
            <a:extLst>
              <a:ext uri="{FF2B5EF4-FFF2-40B4-BE49-F238E27FC236}">
                <a16:creationId xmlns="" xmlns:a16="http://schemas.microsoft.com/office/drawing/2014/main" id="{10E38CA4-2285-4B8A-AA57-D3FFDCDEF20E}"/>
              </a:ext>
            </a:extLst>
          </p:cNvPr>
          <p:cNvSpPr txBox="1">
            <a:spLocks noChangeArrowheads="1"/>
          </p:cNvSpPr>
          <p:nvPr/>
        </p:nvSpPr>
        <p:spPr bwMode="auto">
          <a:xfrm>
            <a:off x="555203" y="610916"/>
            <a:ext cx="9840383" cy="61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lnSpc>
                <a:spcPct val="90000"/>
              </a:lnSpc>
            </a:pPr>
            <a:r>
              <a:rPr lang="fr-FR" altLang="fr-FR" sz="2000" b="1" dirty="0">
                <a:solidFill>
                  <a:srgbClr val="202B46"/>
                </a:solidFill>
                <a:latin typeface="Arial" charset="0"/>
              </a:rPr>
              <a:t>TURBISCAN TECHNOLOGY</a:t>
            </a:r>
          </a:p>
          <a:p>
            <a:pPr eaLnBrk="1" hangingPunct="1">
              <a:lnSpc>
                <a:spcPct val="90000"/>
              </a:lnSpc>
            </a:pPr>
            <a:r>
              <a:rPr lang="fr-FR" altLang="fr-FR" sz="1800" dirty="0">
                <a:solidFill>
                  <a:srgbClr val="0092D2"/>
                </a:solidFill>
                <a:latin typeface="Arial" charset="0"/>
              </a:rPr>
              <a:t>How </a:t>
            </a:r>
            <a:r>
              <a:rPr lang="en-US" altLang="zh-CN" sz="1800" dirty="0">
                <a:solidFill>
                  <a:srgbClr val="0092D2"/>
                </a:solidFill>
                <a:latin typeface="Arial" charset="0"/>
              </a:rPr>
              <a:t>to </a:t>
            </a:r>
            <a:r>
              <a:rPr lang="fr-FR" altLang="fr-FR" sz="1800" dirty="0">
                <a:solidFill>
                  <a:srgbClr val="0092D2"/>
                </a:solidFill>
                <a:latin typeface="Arial" charset="0"/>
              </a:rPr>
              <a:t>measured?</a:t>
            </a:r>
          </a:p>
        </p:txBody>
      </p:sp>
      <p:pic>
        <p:nvPicPr>
          <p:cNvPr id="3" name="Picture 80" descr="\\MILKYWAY\Data\COMMERCIAL\photos 2016\Banque images\20160422-AD-FORMULACTION-148.jpg">
            <a:extLst>
              <a:ext uri="{FF2B5EF4-FFF2-40B4-BE49-F238E27FC236}">
                <a16:creationId xmlns="" xmlns:a16="http://schemas.microsoft.com/office/drawing/2014/main" id="{70BE1C61-D907-481F-8BD1-4569012E097E}"/>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l="70717" t="5743" r="7318" b="6448"/>
          <a:stretch>
            <a:fillRect/>
          </a:stretch>
        </p:blipFill>
        <p:spPr bwMode="auto">
          <a:xfrm>
            <a:off x="394383" y="1516962"/>
            <a:ext cx="897605" cy="18710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27">
            <a:extLst>
              <a:ext uri="{FF2B5EF4-FFF2-40B4-BE49-F238E27FC236}">
                <a16:creationId xmlns="" xmlns:a16="http://schemas.microsoft.com/office/drawing/2014/main" id="{4BC77316-B634-4D01-88DE-659533558912}"/>
              </a:ext>
            </a:extLst>
          </p:cNvPr>
          <p:cNvSpPr txBox="1">
            <a:spLocks noChangeArrowheads="1"/>
          </p:cNvSpPr>
          <p:nvPr/>
        </p:nvSpPr>
        <p:spPr bwMode="auto">
          <a:xfrm>
            <a:off x="331882" y="1237298"/>
            <a:ext cx="1184241"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spcBef>
                <a:spcPct val="50000"/>
              </a:spcBef>
              <a:defRPr/>
            </a:pPr>
            <a:r>
              <a:rPr lang="en-US" altLang="fr-FR" sz="1400" dirty="0">
                <a:solidFill>
                  <a:srgbClr val="374359"/>
                </a:solidFill>
                <a:latin typeface="Arial" panose="020B0604020202020204" pitchFamily="34" charset="0"/>
                <a:cs typeface="Arial" panose="020B0604020202020204" pitchFamily="34" charset="0"/>
              </a:rPr>
              <a:t>Sample</a:t>
            </a:r>
            <a:endParaRPr lang="en-US" altLang="fr-FR" sz="1200" dirty="0">
              <a:solidFill>
                <a:srgbClr val="374359"/>
              </a:solidFill>
              <a:latin typeface="Arial" panose="020B0604020202020204" pitchFamily="34" charset="0"/>
              <a:cs typeface="Arial" panose="020B0604020202020204" pitchFamily="34" charset="0"/>
            </a:endParaRPr>
          </a:p>
        </p:txBody>
      </p:sp>
      <p:sp>
        <p:nvSpPr>
          <p:cNvPr id="5" name="Text Box 27">
            <a:extLst>
              <a:ext uri="{FF2B5EF4-FFF2-40B4-BE49-F238E27FC236}">
                <a16:creationId xmlns="" xmlns:a16="http://schemas.microsoft.com/office/drawing/2014/main" id="{AC04C849-C149-4673-A036-08EB44D72676}"/>
              </a:ext>
            </a:extLst>
          </p:cNvPr>
          <p:cNvSpPr txBox="1">
            <a:spLocks noChangeArrowheads="1"/>
          </p:cNvSpPr>
          <p:nvPr/>
        </p:nvSpPr>
        <p:spPr bwMode="auto">
          <a:xfrm rot="20311406">
            <a:off x="60913" y="2569657"/>
            <a:ext cx="1888763"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spcBef>
                <a:spcPct val="50000"/>
              </a:spcBef>
              <a:defRPr/>
            </a:pPr>
            <a:r>
              <a:rPr lang="en-US" altLang="fr-FR" sz="1600" dirty="0">
                <a:solidFill>
                  <a:srgbClr val="374359"/>
                </a:solidFill>
                <a:latin typeface="Arial" panose="020B0604020202020204" pitchFamily="34" charset="0"/>
                <a:cs typeface="Arial" panose="020B0604020202020204" pitchFamily="34" charset="0"/>
              </a:rPr>
              <a:t>No dilution</a:t>
            </a:r>
          </a:p>
        </p:txBody>
      </p:sp>
      <p:cxnSp>
        <p:nvCxnSpPr>
          <p:cNvPr id="11" name="Straight Arrow Connector 10">
            <a:extLst>
              <a:ext uri="{FF2B5EF4-FFF2-40B4-BE49-F238E27FC236}">
                <a16:creationId xmlns="" xmlns:a16="http://schemas.microsoft.com/office/drawing/2014/main" id="{25A6EB88-E9CC-4E0C-A13E-7A578FE3DEF9}"/>
              </a:ext>
            </a:extLst>
          </p:cNvPr>
          <p:cNvCxnSpPr>
            <a:cxnSpLocks/>
          </p:cNvCxnSpPr>
          <p:nvPr/>
        </p:nvCxnSpPr>
        <p:spPr>
          <a:xfrm>
            <a:off x="1480424" y="2860522"/>
            <a:ext cx="85836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22" name="Image 4">
            <a:extLst>
              <a:ext uri="{FF2B5EF4-FFF2-40B4-BE49-F238E27FC236}">
                <a16:creationId xmlns="" xmlns:a16="http://schemas.microsoft.com/office/drawing/2014/main" id="{5C411ED6-06E9-4F55-9A3C-3CC7998481F5}"/>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l="16206" t="15208" r="13400" b="6099"/>
          <a:stretch>
            <a:fillRect/>
          </a:stretch>
        </p:blipFill>
        <p:spPr bwMode="auto">
          <a:xfrm>
            <a:off x="5480600" y="2001417"/>
            <a:ext cx="2040467" cy="1368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22">
            <a:extLst>
              <a:ext uri="{FF2B5EF4-FFF2-40B4-BE49-F238E27FC236}">
                <a16:creationId xmlns="" xmlns:a16="http://schemas.microsoft.com/office/drawing/2014/main" id="{B621658E-F3DB-4DE4-B783-1EDCC9DA06DE}"/>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61300" t="6843" r="9494" b="4564"/>
          <a:stretch/>
        </p:blipFill>
        <p:spPr>
          <a:xfrm>
            <a:off x="2338789" y="1474711"/>
            <a:ext cx="2245099" cy="2150621"/>
          </a:xfrm>
          <a:prstGeom prst="rect">
            <a:avLst/>
          </a:prstGeom>
        </p:spPr>
      </p:pic>
      <p:cxnSp>
        <p:nvCxnSpPr>
          <p:cNvPr id="24" name="Straight Arrow Connector 23">
            <a:extLst>
              <a:ext uri="{FF2B5EF4-FFF2-40B4-BE49-F238E27FC236}">
                <a16:creationId xmlns="" xmlns:a16="http://schemas.microsoft.com/office/drawing/2014/main" id="{D9ECF927-6CB0-4B9B-AFBC-EF7B25C4F51E}"/>
              </a:ext>
            </a:extLst>
          </p:cNvPr>
          <p:cNvCxnSpPr>
            <a:cxnSpLocks/>
          </p:cNvCxnSpPr>
          <p:nvPr/>
        </p:nvCxnSpPr>
        <p:spPr>
          <a:xfrm>
            <a:off x="5593585" y="4767359"/>
            <a:ext cx="1267395" cy="2093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 xmlns:a16="http://schemas.microsoft.com/office/drawing/2014/main" id="{49525E31-A3D1-48D3-B9BA-14865AC64E7B}"/>
              </a:ext>
            </a:extLst>
          </p:cNvPr>
          <p:cNvSpPr/>
          <p:nvPr/>
        </p:nvSpPr>
        <p:spPr>
          <a:xfrm>
            <a:off x="7053103" y="4964395"/>
            <a:ext cx="1826767" cy="12073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Average Particle Size</a:t>
            </a:r>
            <a:endParaRPr lang="en-US" sz="1600" dirty="0"/>
          </a:p>
        </p:txBody>
      </p:sp>
      <p:pic>
        <p:nvPicPr>
          <p:cNvPr id="26" name="Picture 5" descr="See original image">
            <a:extLst>
              <a:ext uri="{FF2B5EF4-FFF2-40B4-BE49-F238E27FC236}">
                <a16:creationId xmlns="" xmlns:a16="http://schemas.microsoft.com/office/drawing/2014/main" id="{C659A25A-11CD-42DE-860D-F4D28FC9C0FA}"/>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9812718" y="1950179"/>
            <a:ext cx="2207684" cy="1414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37" name="Diagram 36">
            <a:extLst>
              <a:ext uri="{FF2B5EF4-FFF2-40B4-BE49-F238E27FC236}">
                <a16:creationId xmlns="" xmlns:a16="http://schemas.microsoft.com/office/drawing/2014/main" id="{3ACEA239-05B7-4D29-B8E8-170F372F5272}"/>
              </a:ext>
            </a:extLst>
          </p:cNvPr>
          <p:cNvGraphicFramePr/>
          <p:nvPr>
            <p:extLst>
              <p:ext uri="{D42A27DB-BD31-4B8C-83A1-F6EECF244321}">
                <p14:modId xmlns:p14="http://schemas.microsoft.com/office/powerpoint/2010/main" xmlns="" val="408637093"/>
              </p:ext>
            </p:extLst>
          </p:nvPr>
        </p:nvGraphicFramePr>
        <p:xfrm>
          <a:off x="3294571" y="3882257"/>
          <a:ext cx="1871387" cy="121451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4" name="Text Box 27">
            <a:extLst>
              <a:ext uri="{FF2B5EF4-FFF2-40B4-BE49-F238E27FC236}">
                <a16:creationId xmlns="" xmlns:a16="http://schemas.microsoft.com/office/drawing/2014/main" id="{E1357E02-074E-47A0-8785-62404A26E8B7}"/>
              </a:ext>
            </a:extLst>
          </p:cNvPr>
          <p:cNvSpPr txBox="1">
            <a:spLocks noChangeArrowheads="1"/>
          </p:cNvSpPr>
          <p:nvPr/>
        </p:nvSpPr>
        <p:spPr bwMode="auto">
          <a:xfrm>
            <a:off x="-1321010" y="4296793"/>
            <a:ext cx="4561529"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r" eaLnBrk="1" hangingPunct="1">
              <a:spcBef>
                <a:spcPct val="50000"/>
              </a:spcBef>
              <a:defRPr/>
            </a:pPr>
            <a:r>
              <a:rPr lang="en-GB" altLang="fr-FR" sz="1600" dirty="0">
                <a:solidFill>
                  <a:srgbClr val="374359"/>
                </a:solidFill>
                <a:latin typeface="Arial" panose="020B0604020202020204" pitchFamily="34" charset="0"/>
                <a:cs typeface="Arial" panose="020B0604020202020204" pitchFamily="34" charset="0"/>
              </a:rPr>
              <a:t>particles scatter the light </a:t>
            </a:r>
          </a:p>
        </p:txBody>
      </p:sp>
      <p:cxnSp>
        <p:nvCxnSpPr>
          <p:cNvPr id="49" name="Straight Arrow Connector 48">
            <a:extLst>
              <a:ext uri="{FF2B5EF4-FFF2-40B4-BE49-F238E27FC236}">
                <a16:creationId xmlns="" xmlns:a16="http://schemas.microsoft.com/office/drawing/2014/main" id="{B67F4E9D-FC8C-484E-8CAB-983DE6D8339A}"/>
              </a:ext>
            </a:extLst>
          </p:cNvPr>
          <p:cNvCxnSpPr>
            <a:cxnSpLocks/>
          </p:cNvCxnSpPr>
          <p:nvPr/>
        </p:nvCxnSpPr>
        <p:spPr>
          <a:xfrm>
            <a:off x="2684776" y="4075256"/>
            <a:ext cx="593357" cy="256718"/>
          </a:xfrm>
          <a:prstGeom prst="straightConnector1">
            <a:avLst/>
          </a:prstGeom>
          <a:ln>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 xmlns:a16="http://schemas.microsoft.com/office/drawing/2014/main" id="{7C1F8971-D371-41E6-AF04-2E19CA9423C0}"/>
              </a:ext>
            </a:extLst>
          </p:cNvPr>
          <p:cNvCxnSpPr>
            <a:cxnSpLocks/>
          </p:cNvCxnSpPr>
          <p:nvPr/>
        </p:nvCxnSpPr>
        <p:spPr>
          <a:xfrm flipH="1">
            <a:off x="2827924" y="4480519"/>
            <a:ext cx="450211" cy="305857"/>
          </a:xfrm>
          <a:prstGeom prst="straightConnector1">
            <a:avLst/>
          </a:prstGeom>
          <a:ln>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 xmlns:a16="http://schemas.microsoft.com/office/drawing/2014/main" id="{04112614-E71F-4FE9-ADA1-0680BA1CD700}"/>
              </a:ext>
            </a:extLst>
          </p:cNvPr>
          <p:cNvSpPr/>
          <p:nvPr/>
        </p:nvSpPr>
        <p:spPr>
          <a:xfrm>
            <a:off x="3327278" y="4353211"/>
            <a:ext cx="199964" cy="14997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4" name="Oval 53">
            <a:extLst>
              <a:ext uri="{FF2B5EF4-FFF2-40B4-BE49-F238E27FC236}">
                <a16:creationId xmlns="" xmlns:a16="http://schemas.microsoft.com/office/drawing/2014/main" id="{CAEE87C4-3035-4DE7-9188-0A97CCAC07E4}"/>
              </a:ext>
            </a:extLst>
          </p:cNvPr>
          <p:cNvSpPr/>
          <p:nvPr/>
        </p:nvSpPr>
        <p:spPr>
          <a:xfrm>
            <a:off x="4965994" y="4506362"/>
            <a:ext cx="199964" cy="14997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cxnSp>
        <p:nvCxnSpPr>
          <p:cNvPr id="56" name="Straight Arrow Connector 55">
            <a:extLst>
              <a:ext uri="{FF2B5EF4-FFF2-40B4-BE49-F238E27FC236}">
                <a16:creationId xmlns="" xmlns:a16="http://schemas.microsoft.com/office/drawing/2014/main" id="{3BAD870D-933B-439E-8D50-3552E838B727}"/>
              </a:ext>
            </a:extLst>
          </p:cNvPr>
          <p:cNvCxnSpPr>
            <a:cxnSpLocks/>
          </p:cNvCxnSpPr>
          <p:nvPr/>
        </p:nvCxnSpPr>
        <p:spPr>
          <a:xfrm flipH="1">
            <a:off x="2830609" y="4580135"/>
            <a:ext cx="450211" cy="305857"/>
          </a:xfrm>
          <a:prstGeom prst="straightConnector1">
            <a:avLst/>
          </a:prstGeom>
          <a:ln>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 xmlns:a16="http://schemas.microsoft.com/office/drawing/2014/main" id="{43E802CE-45E0-4A56-85F4-FC02CAD37F8C}"/>
              </a:ext>
            </a:extLst>
          </p:cNvPr>
          <p:cNvCxnSpPr>
            <a:cxnSpLocks/>
          </p:cNvCxnSpPr>
          <p:nvPr/>
        </p:nvCxnSpPr>
        <p:spPr>
          <a:xfrm>
            <a:off x="2698527" y="3975640"/>
            <a:ext cx="593357" cy="256718"/>
          </a:xfrm>
          <a:prstGeom prst="straightConnector1">
            <a:avLst/>
          </a:prstGeom>
          <a:ln>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60" name="Text Box 27">
            <a:extLst>
              <a:ext uri="{FF2B5EF4-FFF2-40B4-BE49-F238E27FC236}">
                <a16:creationId xmlns="" xmlns:a16="http://schemas.microsoft.com/office/drawing/2014/main" id="{5CF40C05-E867-4DFD-B31D-FC20934CD0D0}"/>
              </a:ext>
            </a:extLst>
          </p:cNvPr>
          <p:cNvSpPr txBox="1">
            <a:spLocks noChangeArrowheads="1"/>
          </p:cNvSpPr>
          <p:nvPr/>
        </p:nvSpPr>
        <p:spPr bwMode="auto">
          <a:xfrm>
            <a:off x="2032002" y="3901799"/>
            <a:ext cx="701249"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spcBef>
                <a:spcPct val="50000"/>
              </a:spcBef>
              <a:defRPr/>
            </a:pPr>
            <a:r>
              <a:rPr lang="en-GB" altLang="fr-FR" sz="1100" dirty="0">
                <a:solidFill>
                  <a:srgbClr val="FF9933"/>
                </a:solidFill>
                <a:latin typeface="Arial" panose="020B0604020202020204" pitchFamily="34" charset="0"/>
                <a:cs typeface="Arial" panose="020B0604020202020204" pitchFamily="34" charset="0"/>
              </a:rPr>
              <a:t>LED </a:t>
            </a:r>
          </a:p>
        </p:txBody>
      </p:sp>
      <p:sp>
        <p:nvSpPr>
          <p:cNvPr id="61" name="Text Box 27">
            <a:extLst>
              <a:ext uri="{FF2B5EF4-FFF2-40B4-BE49-F238E27FC236}">
                <a16:creationId xmlns="" xmlns:a16="http://schemas.microsoft.com/office/drawing/2014/main" id="{7AC641AF-9650-4D2D-9016-F3EF31CD577C}"/>
              </a:ext>
            </a:extLst>
          </p:cNvPr>
          <p:cNvSpPr txBox="1">
            <a:spLocks noChangeArrowheads="1"/>
          </p:cNvSpPr>
          <p:nvPr/>
        </p:nvSpPr>
        <p:spPr bwMode="auto">
          <a:xfrm>
            <a:off x="1941190" y="4783891"/>
            <a:ext cx="1078737"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spcBef>
                <a:spcPct val="50000"/>
              </a:spcBef>
              <a:defRPr/>
            </a:pPr>
            <a:r>
              <a:rPr lang="en-GB" altLang="fr-FR" sz="1100" dirty="0">
                <a:solidFill>
                  <a:srgbClr val="374359"/>
                </a:solidFill>
                <a:latin typeface="Arial" panose="020B0604020202020204" pitchFamily="34" charset="0"/>
                <a:cs typeface="Arial" panose="020B0604020202020204" pitchFamily="34" charset="0"/>
              </a:rPr>
              <a:t>Detector</a:t>
            </a:r>
          </a:p>
        </p:txBody>
      </p:sp>
      <p:sp>
        <p:nvSpPr>
          <p:cNvPr id="64" name="Freeform: Shape 63">
            <a:extLst>
              <a:ext uri="{FF2B5EF4-FFF2-40B4-BE49-F238E27FC236}">
                <a16:creationId xmlns="" xmlns:a16="http://schemas.microsoft.com/office/drawing/2014/main" id="{C2BD0629-DD29-4293-B622-B75B43913F0E}"/>
              </a:ext>
            </a:extLst>
          </p:cNvPr>
          <p:cNvSpPr/>
          <p:nvPr/>
        </p:nvSpPr>
        <p:spPr>
          <a:xfrm>
            <a:off x="2639396" y="2350707"/>
            <a:ext cx="1720267" cy="328802"/>
          </a:xfrm>
          <a:custGeom>
            <a:avLst/>
            <a:gdLst>
              <a:gd name="connsiteX0" fmla="*/ 34834 w 1290200"/>
              <a:gd name="connsiteY0" fmla="*/ 11991 h 328802"/>
              <a:gd name="connsiteX1" fmla="*/ 1097280 w 1290200"/>
              <a:gd name="connsiteY1" fmla="*/ 20700 h 328802"/>
              <a:gd name="connsiteX2" fmla="*/ 1288868 w 1290200"/>
              <a:gd name="connsiteY2" fmla="*/ 203580 h 328802"/>
              <a:gd name="connsiteX3" fmla="*/ 1079863 w 1290200"/>
              <a:gd name="connsiteY3" fmla="*/ 316791 h 328802"/>
              <a:gd name="connsiteX4" fmla="*/ 0 w 1290200"/>
              <a:gd name="connsiteY4" fmla="*/ 325500 h 328802"/>
              <a:gd name="connsiteX5" fmla="*/ 0 w 1290200"/>
              <a:gd name="connsiteY5" fmla="*/ 325500 h 32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0200" h="328802">
                <a:moveTo>
                  <a:pt x="34834" y="11991"/>
                </a:moveTo>
                <a:cubicBezTo>
                  <a:pt x="461554" y="380"/>
                  <a:pt x="888274" y="-11231"/>
                  <a:pt x="1097280" y="20700"/>
                </a:cubicBezTo>
                <a:cubicBezTo>
                  <a:pt x="1306286" y="52631"/>
                  <a:pt x="1291771" y="154232"/>
                  <a:pt x="1288868" y="203580"/>
                </a:cubicBezTo>
                <a:cubicBezTo>
                  <a:pt x="1285965" y="252928"/>
                  <a:pt x="1294674" y="296471"/>
                  <a:pt x="1079863" y="316791"/>
                </a:cubicBezTo>
                <a:cubicBezTo>
                  <a:pt x="865052" y="337111"/>
                  <a:pt x="0" y="325500"/>
                  <a:pt x="0" y="325500"/>
                </a:cubicBezTo>
                <a:lnTo>
                  <a:pt x="0" y="325500"/>
                </a:ln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a:extLst>
              <a:ext uri="{FF2B5EF4-FFF2-40B4-BE49-F238E27FC236}">
                <a16:creationId xmlns="" xmlns:a16="http://schemas.microsoft.com/office/drawing/2014/main" id="{903595BB-CE14-4606-BE6B-ACBA0E7325DA}"/>
              </a:ext>
            </a:extLst>
          </p:cNvPr>
          <p:cNvSpPr/>
          <p:nvPr/>
        </p:nvSpPr>
        <p:spPr>
          <a:xfrm>
            <a:off x="2639396" y="2850588"/>
            <a:ext cx="1235035" cy="328802"/>
          </a:xfrm>
          <a:custGeom>
            <a:avLst/>
            <a:gdLst>
              <a:gd name="connsiteX0" fmla="*/ 34834 w 1290200"/>
              <a:gd name="connsiteY0" fmla="*/ 11991 h 328802"/>
              <a:gd name="connsiteX1" fmla="*/ 1097280 w 1290200"/>
              <a:gd name="connsiteY1" fmla="*/ 20700 h 328802"/>
              <a:gd name="connsiteX2" fmla="*/ 1288868 w 1290200"/>
              <a:gd name="connsiteY2" fmla="*/ 203580 h 328802"/>
              <a:gd name="connsiteX3" fmla="*/ 1079863 w 1290200"/>
              <a:gd name="connsiteY3" fmla="*/ 316791 h 328802"/>
              <a:gd name="connsiteX4" fmla="*/ 0 w 1290200"/>
              <a:gd name="connsiteY4" fmla="*/ 325500 h 328802"/>
              <a:gd name="connsiteX5" fmla="*/ 0 w 1290200"/>
              <a:gd name="connsiteY5" fmla="*/ 325500 h 32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0200" h="328802">
                <a:moveTo>
                  <a:pt x="34834" y="11991"/>
                </a:moveTo>
                <a:cubicBezTo>
                  <a:pt x="461554" y="380"/>
                  <a:pt x="888274" y="-11231"/>
                  <a:pt x="1097280" y="20700"/>
                </a:cubicBezTo>
                <a:cubicBezTo>
                  <a:pt x="1306286" y="52631"/>
                  <a:pt x="1291771" y="154232"/>
                  <a:pt x="1288868" y="203580"/>
                </a:cubicBezTo>
                <a:cubicBezTo>
                  <a:pt x="1285965" y="252928"/>
                  <a:pt x="1294674" y="296471"/>
                  <a:pt x="1079863" y="316791"/>
                </a:cubicBezTo>
                <a:cubicBezTo>
                  <a:pt x="865052" y="337111"/>
                  <a:pt x="0" y="325500"/>
                  <a:pt x="0" y="325500"/>
                </a:cubicBezTo>
                <a:lnTo>
                  <a:pt x="0" y="325500"/>
                </a:ln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 xmlns:a16="http://schemas.microsoft.com/office/drawing/2014/main" id="{58FA9F48-3375-4288-9693-4A1E6B02291C}"/>
              </a:ext>
            </a:extLst>
          </p:cNvPr>
          <p:cNvSpPr txBox="1"/>
          <p:nvPr/>
        </p:nvSpPr>
        <p:spPr>
          <a:xfrm>
            <a:off x="4457247" y="2318856"/>
            <a:ext cx="412292" cy="338554"/>
          </a:xfrm>
          <a:prstGeom prst="rect">
            <a:avLst/>
          </a:prstGeom>
          <a:noFill/>
        </p:spPr>
        <p:txBody>
          <a:bodyPr wrap="none" rtlCol="0">
            <a:spAutoFit/>
          </a:bodyPr>
          <a:lstStyle/>
          <a:p>
            <a:r>
              <a:rPr lang="en-GB" sz="1600" dirty="0">
                <a:solidFill>
                  <a:srgbClr val="FF0000"/>
                </a:solidFill>
                <a:latin typeface="Arial" panose="020B0604020202020204" pitchFamily="34" charset="0"/>
                <a:cs typeface="Arial" panose="020B0604020202020204" pitchFamily="34" charset="0"/>
              </a:rPr>
              <a:t>l*↑</a:t>
            </a:r>
            <a:endParaRPr lang="en-US" sz="1600" dirty="0">
              <a:solidFill>
                <a:srgbClr val="FF0000"/>
              </a:solidFill>
              <a:latin typeface="Arial" panose="020B0604020202020204" pitchFamily="34" charset="0"/>
              <a:cs typeface="Arial" panose="020B0604020202020204" pitchFamily="34" charset="0"/>
            </a:endParaRPr>
          </a:p>
        </p:txBody>
      </p:sp>
      <p:sp>
        <p:nvSpPr>
          <p:cNvPr id="67" name="TextBox 66">
            <a:extLst>
              <a:ext uri="{FF2B5EF4-FFF2-40B4-BE49-F238E27FC236}">
                <a16:creationId xmlns="" xmlns:a16="http://schemas.microsoft.com/office/drawing/2014/main" id="{E47F037A-90D8-46ED-9178-7BE3CF606D0D}"/>
              </a:ext>
            </a:extLst>
          </p:cNvPr>
          <p:cNvSpPr txBox="1"/>
          <p:nvPr/>
        </p:nvSpPr>
        <p:spPr>
          <a:xfrm>
            <a:off x="4455989" y="2860522"/>
            <a:ext cx="412292" cy="338554"/>
          </a:xfrm>
          <a:prstGeom prst="rect">
            <a:avLst/>
          </a:prstGeom>
          <a:noFill/>
        </p:spPr>
        <p:txBody>
          <a:bodyPr wrap="none" rtlCol="0">
            <a:spAutoFit/>
          </a:bodyPr>
          <a:lstStyle/>
          <a:p>
            <a:r>
              <a:rPr lang="en-GB" sz="1600" dirty="0">
                <a:solidFill>
                  <a:srgbClr val="FF0000"/>
                </a:solidFill>
                <a:latin typeface="Arial" panose="020B0604020202020204" pitchFamily="34" charset="0"/>
                <a:cs typeface="Arial" panose="020B0604020202020204" pitchFamily="34" charset="0"/>
              </a:rPr>
              <a:t>l*↓</a:t>
            </a:r>
            <a:endParaRPr lang="en-US" sz="1600" dirty="0">
              <a:solidFill>
                <a:srgbClr val="FF0000"/>
              </a:solidFill>
              <a:latin typeface="Arial" panose="020B0604020202020204" pitchFamily="34" charset="0"/>
              <a:cs typeface="Arial" panose="020B0604020202020204" pitchFamily="34" charset="0"/>
            </a:endParaRPr>
          </a:p>
        </p:txBody>
      </p:sp>
      <p:sp>
        <p:nvSpPr>
          <p:cNvPr id="72" name="Rectangle 71">
            <a:extLst>
              <a:ext uri="{FF2B5EF4-FFF2-40B4-BE49-F238E27FC236}">
                <a16:creationId xmlns="" xmlns:a16="http://schemas.microsoft.com/office/drawing/2014/main" id="{B1987404-3550-4E6C-8487-10157D6E1A19}"/>
              </a:ext>
            </a:extLst>
          </p:cNvPr>
          <p:cNvSpPr/>
          <p:nvPr/>
        </p:nvSpPr>
        <p:spPr>
          <a:xfrm>
            <a:off x="2639617" y="6300637"/>
            <a:ext cx="6912767" cy="461665"/>
          </a:xfrm>
          <a:prstGeom prst="rect">
            <a:avLst/>
          </a:prstGeom>
        </p:spPr>
        <p:txBody>
          <a:bodyPr wrap="square">
            <a:spAutoFit/>
          </a:bodyPr>
          <a:lstStyle/>
          <a:p>
            <a:pPr algn="ctr"/>
            <a:r>
              <a:rPr lang="en-US" sz="1200" dirty="0">
                <a:solidFill>
                  <a:srgbClr val="002060"/>
                </a:solidFill>
                <a:latin typeface="Arial" panose="020B0604020202020204" pitchFamily="34" charset="0"/>
                <a:cs typeface="Arial" panose="020B0604020202020204" pitchFamily="34" charset="0"/>
              </a:rPr>
              <a:t>Want to know more ? Visit our website and read our application notes </a:t>
            </a:r>
          </a:p>
          <a:p>
            <a:pPr algn="ctr"/>
            <a:r>
              <a:rPr lang="en-US" sz="1200" dirty="0">
                <a:solidFill>
                  <a:srgbClr val="002060"/>
                </a:solidFill>
                <a:latin typeface="Arial" panose="020B0604020202020204" pitchFamily="34" charset="0"/>
                <a:cs typeface="Arial" panose="020B0604020202020204" pitchFamily="34" charset="0"/>
              </a:rPr>
              <a:t> </a:t>
            </a:r>
            <a:r>
              <a:rPr lang="en-US" sz="1200" dirty="0">
                <a:solidFill>
                  <a:srgbClr val="002060"/>
                </a:solidFill>
                <a:latin typeface="Arial" panose="020B0604020202020204" pitchFamily="34" charset="0"/>
                <a:cs typeface="Arial" panose="020B0604020202020204" pitchFamily="34" charset="0"/>
                <a:hlinkClick r:id="rId11"/>
              </a:rPr>
              <a:t>http://formulaction.com/en/applications-and-library/library</a:t>
            </a:r>
            <a:endParaRPr lang="en-US" sz="1200" dirty="0">
              <a:solidFill>
                <a:srgbClr val="002060"/>
              </a:solidFill>
              <a:latin typeface="Arial" panose="020B0604020202020204" pitchFamily="34" charset="0"/>
              <a:cs typeface="Arial" panose="020B0604020202020204" pitchFamily="34" charset="0"/>
            </a:endParaRPr>
          </a:p>
        </p:txBody>
      </p:sp>
      <p:sp>
        <p:nvSpPr>
          <p:cNvPr id="73" name="Rectangle 72">
            <a:extLst>
              <a:ext uri="{FF2B5EF4-FFF2-40B4-BE49-F238E27FC236}">
                <a16:creationId xmlns="" xmlns:a16="http://schemas.microsoft.com/office/drawing/2014/main" id="{F2EA7F80-06F5-444C-A99B-FF57B7B6EF23}"/>
              </a:ext>
            </a:extLst>
          </p:cNvPr>
          <p:cNvSpPr/>
          <p:nvPr/>
        </p:nvSpPr>
        <p:spPr>
          <a:xfrm>
            <a:off x="9493110" y="5412518"/>
            <a:ext cx="1566454" cy="338554"/>
          </a:xfrm>
          <a:prstGeom prst="rect">
            <a:avLst/>
          </a:prstGeom>
        </p:spPr>
        <p:txBody>
          <a:bodyPr wrap="none">
            <a:spAutoFit/>
          </a:bodyPr>
          <a:lstStyle/>
          <a:p>
            <a:r>
              <a:rPr lang="en-US" altLang="fr-FR" sz="1600" b="1" dirty="0">
                <a:solidFill>
                  <a:srgbClr val="374359"/>
                </a:solidFill>
                <a:latin typeface="Arial" charset="0"/>
              </a:rPr>
              <a:t>10nm to 1mm </a:t>
            </a:r>
            <a:endParaRPr lang="en-US" sz="1600" dirty="0"/>
          </a:p>
        </p:txBody>
      </p:sp>
      <p:cxnSp>
        <p:nvCxnSpPr>
          <p:cNvPr id="35" name="Straight Arrow Connector 23">
            <a:extLst>
              <a:ext uri="{FF2B5EF4-FFF2-40B4-BE49-F238E27FC236}">
                <a16:creationId xmlns="" xmlns:a16="http://schemas.microsoft.com/office/drawing/2014/main" id="{D9ECF927-6CB0-4B9B-AFBC-EF7B25C4F51E}"/>
              </a:ext>
            </a:extLst>
          </p:cNvPr>
          <p:cNvCxnSpPr>
            <a:cxnSpLocks/>
          </p:cNvCxnSpPr>
          <p:nvPr/>
        </p:nvCxnSpPr>
        <p:spPr>
          <a:xfrm flipV="1">
            <a:off x="5593585" y="4428197"/>
            <a:ext cx="1267395" cy="15504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547560" y="2001417"/>
            <a:ext cx="2664619" cy="1323439"/>
          </a:xfrm>
          <a:prstGeom prst="rect">
            <a:avLst/>
          </a:prstGeom>
          <a:noFill/>
        </p:spPr>
        <p:txBody>
          <a:bodyPr wrap="square" rtlCol="0">
            <a:spAutoFit/>
          </a:bodyPr>
          <a:lstStyle/>
          <a:p>
            <a:r>
              <a:rPr lang="en-US" altLang="zh-CN" sz="1600" dirty="0">
                <a:latin typeface="微软雅黑" panose="020B0503020204020204" pitchFamily="34" charset="-122"/>
                <a:ea typeface="微软雅黑" panose="020B0503020204020204" pitchFamily="34" charset="-122"/>
              </a:rPr>
              <a:t>ISO TR 13097</a:t>
            </a:r>
          </a:p>
          <a:p>
            <a:r>
              <a:rPr lang="en-US" altLang="zh-CN" sz="1600" dirty="0">
                <a:latin typeface="微软雅黑" panose="020B0503020204020204" pitchFamily="34" charset="-122"/>
                <a:ea typeface="微软雅黑" panose="020B0503020204020204" pitchFamily="34" charset="-122"/>
              </a:rPr>
              <a:t>ISO TR 18811</a:t>
            </a:r>
          </a:p>
          <a:p>
            <a:r>
              <a:rPr lang="en-US" altLang="zh-CN" sz="1600" dirty="0">
                <a:latin typeface="微软雅黑" panose="020B0503020204020204" pitchFamily="34" charset="-122"/>
                <a:ea typeface="微软雅黑" panose="020B0503020204020204" pitchFamily="34" charset="-122"/>
              </a:rPr>
              <a:t>GB/T 38431</a:t>
            </a:r>
          </a:p>
          <a:p>
            <a:r>
              <a:rPr lang="en-US" altLang="zh-CN" sz="1600" dirty="0">
                <a:latin typeface="微软雅黑" panose="020B0503020204020204" pitchFamily="34" charset="-122"/>
                <a:ea typeface="微软雅黑" panose="020B0503020204020204" pitchFamily="34" charset="-122"/>
              </a:rPr>
              <a:t>ASTM D7064</a:t>
            </a:r>
          </a:p>
          <a:p>
            <a:r>
              <a:rPr lang="en-US" altLang="zh-CN" sz="1600" dirty="0">
                <a:latin typeface="微软雅黑" panose="020B0503020204020204" pitchFamily="34" charset="-122"/>
                <a:ea typeface="微软雅黑" panose="020B0503020204020204" pitchFamily="34" charset="-122"/>
              </a:rPr>
              <a:t>QB/T 5255</a:t>
            </a:r>
            <a:endParaRPr lang="zh-CN" altLang="en-US" sz="1600" dirty="0">
              <a:latin typeface="微软雅黑" panose="020B0503020204020204" pitchFamily="34" charset="-122"/>
              <a:ea typeface="微软雅黑" panose="020B0503020204020204" pitchFamily="34" charset="-122"/>
            </a:endParaRPr>
          </a:p>
        </p:txBody>
      </p:sp>
      <p:sp>
        <p:nvSpPr>
          <p:cNvPr id="38" name="矩形 37"/>
          <p:cNvSpPr/>
          <p:nvPr/>
        </p:nvSpPr>
        <p:spPr>
          <a:xfrm>
            <a:off x="6374307" y="-7829"/>
            <a:ext cx="1800493" cy="341632"/>
          </a:xfrm>
          <a:prstGeom prst="rect">
            <a:avLst/>
          </a:prstGeom>
        </p:spPr>
        <p:txBody>
          <a:bodyPr wrap="none">
            <a:spAutoFit/>
          </a:bodyPr>
          <a:lstStyle/>
          <a:p>
            <a:pPr>
              <a:lnSpc>
                <a:spcPct val="90000"/>
              </a:lnSpc>
              <a:defRPr/>
            </a:pPr>
            <a:r>
              <a:rPr lang="zh-CN" altLang="en-US" kern="0" dirty="0">
                <a:solidFill>
                  <a:schemeClr val="bg1"/>
                </a:solidFill>
                <a:latin typeface="黑体" panose="02010609060101010101" pitchFamily="49" charset="-122"/>
                <a:ea typeface="黑体" panose="02010609060101010101" pitchFamily="49" charset="-122"/>
                <a:cs typeface="Arial" panose="020B0604020202020204" pitchFamily="34" charset="0"/>
              </a:rPr>
              <a:t>稳定性测试方法</a:t>
            </a:r>
            <a:endParaRPr lang="en-US" altLang="zh-CN" kern="0" dirty="0">
              <a:solidFill>
                <a:schemeClr val="bg1"/>
              </a:solidFill>
              <a:latin typeface="黑体" panose="02010609060101010101" pitchFamily="49" charset="-122"/>
              <a:ea typeface="黑体" panose="02010609060101010101" pitchFamily="49" charset="-122"/>
              <a:cs typeface="Arial" panose="020B0604020202020204" pitchFamily="34" charset="0"/>
            </a:endParaRPr>
          </a:p>
        </p:txBody>
      </p:sp>
      <p:sp>
        <p:nvSpPr>
          <p:cNvPr id="39" name="Oval 24">
            <a:extLst>
              <a:ext uri="{FF2B5EF4-FFF2-40B4-BE49-F238E27FC236}">
                <a16:creationId xmlns="" xmlns:a16="http://schemas.microsoft.com/office/drawing/2014/main" id="{49525E31-A3D1-48D3-B9BA-14865AC64E7B}"/>
              </a:ext>
            </a:extLst>
          </p:cNvPr>
          <p:cNvSpPr/>
          <p:nvPr/>
        </p:nvSpPr>
        <p:spPr>
          <a:xfrm>
            <a:off x="7063981" y="3681815"/>
            <a:ext cx="1815889" cy="11901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P</a:t>
            </a:r>
            <a:r>
              <a:rPr lang="en-US" altLang="zh-CN" sz="1600" dirty="0"/>
              <a:t>article Migration speed</a:t>
            </a:r>
            <a:endParaRPr lang="en-US" sz="1600" dirty="0"/>
          </a:p>
        </p:txBody>
      </p:sp>
      <p:sp>
        <p:nvSpPr>
          <p:cNvPr id="12" name="TextBox 11"/>
          <p:cNvSpPr txBox="1"/>
          <p:nvPr/>
        </p:nvSpPr>
        <p:spPr>
          <a:xfrm>
            <a:off x="9745315" y="4163409"/>
            <a:ext cx="1188146" cy="338554"/>
          </a:xfrm>
          <a:prstGeom prst="rect">
            <a:avLst/>
          </a:prstGeom>
          <a:noFill/>
        </p:spPr>
        <p:txBody>
          <a:bodyPr wrap="none" rtlCol="0">
            <a:spAutoFit/>
          </a:bodyPr>
          <a:lstStyle/>
          <a:p>
            <a:r>
              <a:rPr lang="en-US" altLang="zh-CN" sz="1600" b="1" dirty="0">
                <a:solidFill>
                  <a:srgbClr val="374359"/>
                </a:solidFill>
                <a:latin typeface="Arial" charset="0"/>
              </a:rPr>
              <a:t>0.1μm/day</a:t>
            </a:r>
            <a:endParaRPr lang="zh-CN" altLang="en-US" sz="1600" b="1" dirty="0">
              <a:solidFill>
                <a:srgbClr val="374359"/>
              </a:solidFill>
              <a:latin typeface="Arial" charset="0"/>
            </a:endParaRPr>
          </a:p>
        </p:txBody>
      </p:sp>
    </p:spTree>
    <p:extLst>
      <p:ext uri="{BB962C8B-B14F-4D97-AF65-F5344CB8AC3E}">
        <p14:creationId xmlns:p14="http://schemas.microsoft.com/office/powerpoint/2010/main" xmlns="" val="320809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4"/>
                                        </p:tgtEl>
                                        <p:attrNameLst>
                                          <p:attrName>style.visibility</p:attrName>
                                        </p:attrNameLst>
                                      </p:cBhvr>
                                      <p:to>
                                        <p:strVal val="visible"/>
                                      </p:to>
                                    </p:set>
                                    <p:animEffect transition="in" filter="fade">
                                      <p:cBhvr>
                                        <p:cTn id="33" dur="500"/>
                                        <p:tgtEl>
                                          <p:spTgt spid="6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5"/>
                                        </p:tgtEl>
                                        <p:attrNameLst>
                                          <p:attrName>style.visibility</p:attrName>
                                        </p:attrNameLst>
                                      </p:cBhvr>
                                      <p:to>
                                        <p:strVal val="visible"/>
                                      </p:to>
                                    </p:set>
                                    <p:animEffect transition="in" filter="fade">
                                      <p:cBhvr>
                                        <p:cTn id="36" dur="500"/>
                                        <p:tgtEl>
                                          <p:spTgt spid="6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fade">
                                      <p:cBhvr>
                                        <p:cTn id="39" dur="500"/>
                                        <p:tgtEl>
                                          <p:spTgt spid="6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7"/>
                                        </p:tgtEl>
                                        <p:attrNameLst>
                                          <p:attrName>style.visibility</p:attrName>
                                        </p:attrNameLst>
                                      </p:cBhvr>
                                      <p:to>
                                        <p:strVal val="visible"/>
                                      </p:to>
                                    </p:set>
                                    <p:animEffect transition="in" filter="fade">
                                      <p:cBhvr>
                                        <p:cTn id="42" dur="500"/>
                                        <p:tgtEl>
                                          <p:spTgt spid="6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par>
                                <p:cTn id="54" presetID="10" presetClass="entr" presetSubtype="0" fill="hold"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500"/>
                                        <p:tgtEl>
                                          <p:spTgt spid="37"/>
                                        </p:tgtEl>
                                      </p:cBhvr>
                                    </p:animEffect>
                                  </p:childTnLst>
                                </p:cTn>
                              </p:par>
                              <p:par>
                                <p:cTn id="62" presetID="10" presetClass="entr" presetSubtype="0" fill="hold" nodeType="withEffect">
                                  <p:stCondLst>
                                    <p:cond delay="0"/>
                                  </p:stCondLst>
                                  <p:childTnLst>
                                    <p:set>
                                      <p:cBhvr>
                                        <p:cTn id="63" dur="1" fill="hold">
                                          <p:stCondLst>
                                            <p:cond delay="0"/>
                                          </p:stCondLst>
                                        </p:cTn>
                                        <p:tgtEl>
                                          <p:spTgt spid="54"/>
                                        </p:tgtEl>
                                        <p:attrNameLst>
                                          <p:attrName>style.visibility</p:attrName>
                                        </p:attrNameLst>
                                      </p:cBhvr>
                                      <p:to>
                                        <p:strVal val="visible"/>
                                      </p:to>
                                    </p:set>
                                    <p:animEffect transition="in" filter="fade">
                                      <p:cBhvr>
                                        <p:cTn id="64" dur="500"/>
                                        <p:tgtEl>
                                          <p:spTgt spid="54"/>
                                        </p:tgtEl>
                                      </p:cBhvr>
                                    </p:animEffect>
                                  </p:childTnLst>
                                </p:cTn>
                              </p:par>
                              <p:par>
                                <p:cTn id="65" presetID="10" presetClass="entr" presetSubtype="0" fill="hold" nodeType="with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59"/>
                                        </p:tgtEl>
                                        <p:attrNameLst>
                                          <p:attrName>style.visibility</p:attrName>
                                        </p:attrNameLst>
                                      </p:cBhvr>
                                      <p:to>
                                        <p:strVal val="visible"/>
                                      </p:to>
                                    </p:set>
                                    <p:animEffect transition="in" filter="fade">
                                      <p:cBhvr>
                                        <p:cTn id="72" dur="500"/>
                                        <p:tgtEl>
                                          <p:spTgt spid="59"/>
                                        </p:tgtEl>
                                      </p:cBhvr>
                                    </p:animEffect>
                                  </p:childTnLst>
                                </p:cTn>
                              </p:par>
                              <p:par>
                                <p:cTn id="73" presetID="10" presetClass="entr" presetSubtype="0" fill="hold" nodeType="with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fade">
                                      <p:cBhvr>
                                        <p:cTn id="75" dur="500"/>
                                        <p:tgtEl>
                                          <p:spTgt spid="49"/>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60"/>
                                        </p:tgtEl>
                                        <p:attrNameLst>
                                          <p:attrName>style.visibility</p:attrName>
                                        </p:attrNameLst>
                                      </p:cBhvr>
                                      <p:to>
                                        <p:strVal val="visible"/>
                                      </p:to>
                                    </p:set>
                                    <p:animEffect transition="in" filter="fade">
                                      <p:cBhvr>
                                        <p:cTn id="78" dur="500"/>
                                        <p:tgtEl>
                                          <p:spTgt spid="60"/>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44"/>
                                        </p:tgtEl>
                                        <p:attrNameLst>
                                          <p:attrName>style.visibility</p:attrName>
                                        </p:attrNameLst>
                                      </p:cBhvr>
                                      <p:to>
                                        <p:strVal val="visible"/>
                                      </p:to>
                                    </p:set>
                                    <p:animEffect transition="in" filter="fade">
                                      <p:cBhvr>
                                        <p:cTn id="81" dur="500"/>
                                        <p:tgtEl>
                                          <p:spTgt spid="44"/>
                                        </p:tgtEl>
                                      </p:cBhvr>
                                    </p:animEffect>
                                  </p:childTnLst>
                                </p:cTn>
                              </p:par>
                              <p:par>
                                <p:cTn id="82" presetID="10" presetClass="entr" presetSubtype="0" fill="hold" nodeType="withEffect">
                                  <p:stCondLst>
                                    <p:cond delay="0"/>
                                  </p:stCondLst>
                                  <p:childTnLst>
                                    <p:set>
                                      <p:cBhvr>
                                        <p:cTn id="83" dur="1" fill="hold">
                                          <p:stCondLst>
                                            <p:cond delay="0"/>
                                          </p:stCondLst>
                                        </p:cTn>
                                        <p:tgtEl>
                                          <p:spTgt spid="52"/>
                                        </p:tgtEl>
                                        <p:attrNameLst>
                                          <p:attrName>style.visibility</p:attrName>
                                        </p:attrNameLst>
                                      </p:cBhvr>
                                      <p:to>
                                        <p:strVal val="visible"/>
                                      </p:to>
                                    </p:set>
                                    <p:animEffect transition="in" filter="fade">
                                      <p:cBhvr>
                                        <p:cTn id="84" dur="500"/>
                                        <p:tgtEl>
                                          <p:spTgt spid="52"/>
                                        </p:tgtEl>
                                      </p:cBhvr>
                                    </p:animEffect>
                                  </p:childTnLst>
                                </p:cTn>
                              </p:par>
                              <p:par>
                                <p:cTn id="85" presetID="10" presetClass="entr" presetSubtype="0" fill="hold" nodeType="withEffect">
                                  <p:stCondLst>
                                    <p:cond delay="0"/>
                                  </p:stCondLst>
                                  <p:childTnLst>
                                    <p:set>
                                      <p:cBhvr>
                                        <p:cTn id="86" dur="1" fill="hold">
                                          <p:stCondLst>
                                            <p:cond delay="0"/>
                                          </p:stCondLst>
                                        </p:cTn>
                                        <p:tgtEl>
                                          <p:spTgt spid="56"/>
                                        </p:tgtEl>
                                        <p:attrNameLst>
                                          <p:attrName>style.visibility</p:attrName>
                                        </p:attrNameLst>
                                      </p:cBhvr>
                                      <p:to>
                                        <p:strVal val="visible"/>
                                      </p:to>
                                    </p:set>
                                    <p:animEffect transition="in" filter="fade">
                                      <p:cBhvr>
                                        <p:cTn id="87" dur="500"/>
                                        <p:tgtEl>
                                          <p:spTgt spid="56"/>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61"/>
                                        </p:tgtEl>
                                        <p:attrNameLst>
                                          <p:attrName>style.visibility</p:attrName>
                                        </p:attrNameLst>
                                      </p:cBhvr>
                                      <p:to>
                                        <p:strVal val="visible"/>
                                      </p:to>
                                    </p:set>
                                    <p:animEffect transition="in" filter="fade">
                                      <p:cBhvr>
                                        <p:cTn id="90" dur="500"/>
                                        <p:tgtEl>
                                          <p:spTgt spid="61"/>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72"/>
                                        </p:tgtEl>
                                        <p:attrNameLst>
                                          <p:attrName>style.visibility</p:attrName>
                                        </p:attrNameLst>
                                      </p:cBhvr>
                                      <p:to>
                                        <p:strVal val="visible"/>
                                      </p:to>
                                    </p:set>
                                    <p:animEffect transition="in" filter="fade">
                                      <p:cBhvr>
                                        <p:cTn id="95" dur="500"/>
                                        <p:tgtEl>
                                          <p:spTgt spid="72"/>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35"/>
                                        </p:tgtEl>
                                        <p:attrNameLst>
                                          <p:attrName>style.visibility</p:attrName>
                                        </p:attrNameLst>
                                      </p:cBhvr>
                                      <p:to>
                                        <p:strVal val="visible"/>
                                      </p:to>
                                    </p:set>
                                    <p:animEffect transition="in" filter="fade">
                                      <p:cBhvr>
                                        <p:cTn id="100" dur="500"/>
                                        <p:tgtEl>
                                          <p:spTgt spid="35"/>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39"/>
                                        </p:tgtEl>
                                        <p:attrNameLst>
                                          <p:attrName>style.visibility</p:attrName>
                                        </p:attrNameLst>
                                      </p:cBhvr>
                                      <p:to>
                                        <p:strVal val="visible"/>
                                      </p:to>
                                    </p:set>
                                    <p:animEffect transition="in" filter="fade">
                                      <p:cBhvr>
                                        <p:cTn id="10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5" grpId="0" animBg="1"/>
      <p:bldGraphic spid="37" grpId="0">
        <p:bldAsOne/>
      </p:bldGraphic>
      <p:bldP spid="44" grpId="0"/>
      <p:bldP spid="60" grpId="0"/>
      <p:bldP spid="61" grpId="0"/>
      <p:bldP spid="64" grpId="0" animBg="1"/>
      <p:bldP spid="65" grpId="0" animBg="1"/>
      <p:bldP spid="66" grpId="0"/>
      <p:bldP spid="67" grpId="0"/>
      <p:bldP spid="72" grpId="0"/>
      <p:bldP spid="73" grpId="0"/>
      <p:bldP spid="3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élogramme 1"/>
          <p:cNvSpPr/>
          <p:nvPr/>
        </p:nvSpPr>
        <p:spPr>
          <a:xfrm>
            <a:off x="2927351" y="2781300"/>
            <a:ext cx="6432549" cy="107950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3" name="Rectangle 2"/>
          <p:cNvSpPr>
            <a:spLocks noChangeArrowheads="1"/>
          </p:cNvSpPr>
          <p:nvPr/>
        </p:nvSpPr>
        <p:spPr bwMode="auto">
          <a:xfrm>
            <a:off x="3695700" y="3043238"/>
            <a:ext cx="5088467" cy="2689967"/>
          </a:xfrm>
          <a:prstGeom prst="rect">
            <a:avLst/>
          </a:prstGeom>
          <a:noFill/>
          <a:ln>
            <a:noFill/>
          </a:ln>
        </p:spPr>
        <p:txBody>
          <a:bodyPr>
            <a:spAutoFit/>
          </a:bodyPr>
          <a:lstStyle/>
          <a:p>
            <a:pPr>
              <a:lnSpc>
                <a:spcPct val="90000"/>
              </a:lnSpc>
              <a:defRPr/>
            </a:pPr>
            <a:r>
              <a:rPr lang="zh-CN" altLang="en-US" sz="3200" kern="0" dirty="0">
                <a:solidFill>
                  <a:schemeClr val="bg1"/>
                </a:solidFill>
                <a:latin typeface="黑体" panose="02010609060101010101" pitchFamily="49" charset="-122"/>
                <a:ea typeface="黑体" panose="02010609060101010101" pitchFamily="49" charset="-122"/>
                <a:cs typeface="Arial" panose="020B0604020202020204" pitchFamily="34" charset="0"/>
              </a:rPr>
              <a:t>如何解读</a:t>
            </a:r>
            <a:r>
              <a:rPr lang="en-US" altLang="zh-CN" sz="3200" kern="0" dirty="0">
                <a:solidFill>
                  <a:schemeClr val="bg1"/>
                </a:solidFill>
                <a:latin typeface="黑体" panose="02010609060101010101" pitchFamily="49" charset="-122"/>
                <a:ea typeface="黑体" panose="02010609060101010101" pitchFamily="49" charset="-122"/>
                <a:cs typeface="Arial" panose="020B0604020202020204" pitchFamily="34" charset="0"/>
              </a:rPr>
              <a:t>Turbiscan</a:t>
            </a:r>
            <a:r>
              <a:rPr lang="zh-CN" altLang="en-US" sz="3200" kern="0" dirty="0">
                <a:solidFill>
                  <a:schemeClr val="bg1"/>
                </a:solidFill>
                <a:latin typeface="黑体" panose="02010609060101010101" pitchFamily="49" charset="-122"/>
                <a:ea typeface="黑体" panose="02010609060101010101" pitchFamily="49" charset="-122"/>
                <a:cs typeface="Arial" panose="020B0604020202020204" pitchFamily="34" charset="0"/>
              </a:rPr>
              <a:t>图谱</a:t>
            </a:r>
            <a:endParaRPr lang="en-US" altLang="zh-CN" sz="3200" kern="0" dirty="0">
              <a:solidFill>
                <a:schemeClr val="bg1"/>
              </a:solidFill>
              <a:latin typeface="黑体" panose="02010609060101010101" pitchFamily="49" charset="-122"/>
              <a:ea typeface="黑体" panose="02010609060101010101" pitchFamily="49" charset="-122"/>
              <a:cs typeface="Arial" panose="020B0604020202020204" pitchFamily="34" charset="0"/>
            </a:endParaRPr>
          </a:p>
          <a:p>
            <a:pPr eaLnBrk="1" hangingPunct="1">
              <a:defRPr/>
            </a:pPr>
            <a:endParaRPr lang="en-US" sz="3200" u="sng" dirty="0">
              <a:solidFill>
                <a:schemeClr val="bg1"/>
              </a:solidFill>
              <a:latin typeface="Arial"/>
              <a:cs typeface="Arial"/>
            </a:endParaRPr>
          </a:p>
          <a:p>
            <a:pPr marL="800100" lvl="1" indent="-342900" eaLnBrk="1" hangingPunct="1">
              <a:lnSpc>
                <a:spcPct val="150000"/>
              </a:lnSpc>
              <a:buFont typeface="Wingdings" pitchFamily="2" charset="2"/>
              <a:buChar char="§"/>
              <a:defRPr/>
            </a:pPr>
            <a:endParaRPr lang="en-US" sz="3600" b="1" i="1" dirty="0">
              <a:solidFill>
                <a:schemeClr val="bg1"/>
              </a:solidFill>
              <a:latin typeface="Arial"/>
              <a:ea typeface="+mn-ea"/>
              <a:cs typeface="Arial"/>
            </a:endParaRPr>
          </a:p>
          <a:p>
            <a:pPr lvl="1" eaLnBrk="1" hangingPunct="1">
              <a:lnSpc>
                <a:spcPct val="150000"/>
              </a:lnSpc>
              <a:defRPr/>
            </a:pPr>
            <a:endParaRPr lang="en-US" sz="3600" i="1" dirty="0">
              <a:solidFill>
                <a:schemeClr val="bg1"/>
              </a:solidFill>
              <a:latin typeface="Arial"/>
              <a:ea typeface="+mn-ea"/>
              <a:cs typeface="Arial"/>
            </a:endParaRPr>
          </a:p>
        </p:txBody>
      </p:sp>
    </p:spTree>
    <p:extLst>
      <p:ext uri="{BB962C8B-B14F-4D97-AF65-F5344CB8AC3E}">
        <p14:creationId xmlns:p14="http://schemas.microsoft.com/office/powerpoint/2010/main" xmlns="" val="1528121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p:cNvPicPr>
            <a:picLocks noChangeAspect="1"/>
          </p:cNvPicPr>
          <p:nvPr/>
        </p:nvPicPr>
        <p:blipFill>
          <a:blip r:embed="rId3" cstate="print"/>
          <a:stretch>
            <a:fillRect/>
          </a:stretch>
        </p:blipFill>
        <p:spPr>
          <a:xfrm>
            <a:off x="145021" y="1590661"/>
            <a:ext cx="10224455" cy="2915806"/>
          </a:xfrm>
          <a:prstGeom prst="rect">
            <a:avLst/>
          </a:prstGeom>
          <a:ln>
            <a:solidFill>
              <a:schemeClr val="tx1"/>
            </a:solidFill>
          </a:ln>
        </p:spPr>
      </p:pic>
      <p:grpSp>
        <p:nvGrpSpPr>
          <p:cNvPr id="5" name="Group 14"/>
          <p:cNvGrpSpPr/>
          <p:nvPr/>
        </p:nvGrpSpPr>
        <p:grpSpPr bwMode="auto">
          <a:xfrm>
            <a:off x="2159101" y="4789324"/>
            <a:ext cx="5327649" cy="463550"/>
            <a:chOff x="1274762" y="1243012"/>
            <a:chExt cx="3290889" cy="498475"/>
          </a:xfrm>
        </p:grpSpPr>
        <p:sp>
          <p:nvSpPr>
            <p:cNvPr id="6" name="Cylindre 28"/>
            <p:cNvSpPr/>
            <p:nvPr/>
          </p:nvSpPr>
          <p:spPr bwMode="auto">
            <a:xfrm rot="5400000">
              <a:off x="2241360" y="329335"/>
              <a:ext cx="426777" cy="2359973"/>
            </a:xfrm>
            <a:prstGeom prst="can">
              <a:avLst>
                <a:gd name="adj" fmla="val 35575"/>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GB"/>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defRPr/>
              </a:pPr>
              <a:endParaRPr lang="en-US" dirty="0"/>
            </a:p>
          </p:txBody>
        </p:sp>
        <p:sp>
          <p:nvSpPr>
            <p:cNvPr id="7" name="Cylindre 29"/>
            <p:cNvSpPr/>
            <p:nvPr/>
          </p:nvSpPr>
          <p:spPr bwMode="auto">
            <a:xfrm rot="5400000">
              <a:off x="3525291" y="1104662"/>
              <a:ext cx="426777" cy="809321"/>
            </a:xfrm>
            <a:prstGeom prst="can">
              <a:avLst>
                <a:gd name="adj" fmla="val 3328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GB"/>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defRPr/>
              </a:pPr>
              <a:endParaRPr lang="en-US" dirty="0"/>
            </a:p>
          </p:txBody>
        </p:sp>
        <p:sp>
          <p:nvSpPr>
            <p:cNvPr id="9" name="Cylindre 30"/>
            <p:cNvSpPr/>
            <p:nvPr/>
          </p:nvSpPr>
          <p:spPr bwMode="auto">
            <a:xfrm rot="5400000">
              <a:off x="3935941" y="1111778"/>
              <a:ext cx="498475" cy="760944"/>
            </a:xfrm>
            <a:prstGeom prst="can">
              <a:avLst>
                <a:gd name="adj" fmla="val 22208"/>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lstStyle>
              <a:defPPr>
                <a:defRPr lang="en-GB"/>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defRPr/>
              </a:pPr>
              <a:endParaRPr lang="en-US" b="1">
                <a:ln w="22225">
                  <a:solidFill>
                    <a:schemeClr val="accent2"/>
                  </a:solidFill>
                  <a:prstDash val="solid"/>
                </a:ln>
                <a:solidFill>
                  <a:schemeClr val="accent2">
                    <a:lumMod val="40000"/>
                    <a:lumOff val="60000"/>
                  </a:schemeClr>
                </a:solidFill>
              </a:endParaRPr>
            </a:p>
          </p:txBody>
        </p:sp>
      </p:grpSp>
      <p:cxnSp>
        <p:nvCxnSpPr>
          <p:cNvPr id="3" name="Connecteur droit avec flèche 2"/>
          <p:cNvCxnSpPr/>
          <p:nvPr/>
        </p:nvCxnSpPr>
        <p:spPr>
          <a:xfrm>
            <a:off x="469566" y="4651826"/>
            <a:ext cx="9312804"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flipH="1">
            <a:off x="4943871" y="1340768"/>
            <a:ext cx="1152132" cy="853082"/>
          </a:xfrm>
          <a:prstGeom prst="straightConnector1">
            <a:avLst/>
          </a:prstGeom>
          <a:ln w="38100">
            <a:solidFill>
              <a:srgbClr val="223669"/>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a:spLocks noChangeArrowheads="1"/>
          </p:cNvSpPr>
          <p:nvPr/>
        </p:nvSpPr>
        <p:spPr bwMode="auto">
          <a:xfrm>
            <a:off x="6096003" y="955718"/>
            <a:ext cx="5225989" cy="646331"/>
          </a:xfrm>
          <a:prstGeom prst="rect">
            <a:avLst/>
          </a:prstGeom>
          <a:noFill/>
          <a:ln>
            <a:noFill/>
          </a:ln>
        </p:spPr>
        <p:txBody>
          <a:bodyPr wrap="square">
            <a:spAutoFit/>
          </a:bodyPr>
          <a:lstStyle/>
          <a:p>
            <a:pPr eaLnBrk="1" hangingPunct="1">
              <a:defRPr/>
            </a:pPr>
            <a:r>
              <a:rPr lang="zh-CN" altLang="en-US" sz="1800" dirty="0">
                <a:solidFill>
                  <a:srgbClr val="1F2C4D"/>
                </a:solidFill>
                <a:latin typeface="Arial" panose="020B0604020202020204" pitchFamily="34" charset="0"/>
                <a:ea typeface="宋体" panose="02010600030101010101" pitchFamily="2" charset="-122"/>
              </a:rPr>
              <a:t>中部光强的绝对值与粒径和浓度相关</a:t>
            </a:r>
          </a:p>
          <a:p>
            <a:pPr eaLnBrk="1" hangingPunct="1">
              <a:defRPr/>
            </a:pPr>
            <a:r>
              <a:rPr lang="zh-CN" altLang="en-US" sz="1800" dirty="0">
                <a:solidFill>
                  <a:srgbClr val="1F2C4D"/>
                </a:solidFill>
                <a:latin typeface="Arial" panose="020B0604020202020204" pitchFamily="34" charset="0"/>
                <a:ea typeface="宋体" panose="02010600030101010101" pitchFamily="2" charset="-122"/>
              </a:rPr>
              <a:t>不同高度的光强波动代表均匀性</a:t>
            </a:r>
          </a:p>
        </p:txBody>
      </p:sp>
      <mc:AlternateContent xmlns:mc="http://schemas.openxmlformats.org/markup-compatibility/2006">
        <mc:Choice xmlns:a14="http://schemas.microsoft.com/office/drawing/2010/main" xmlns="" Requires="a14">
          <p:sp>
            <p:nvSpPr>
              <p:cNvPr id="27" name="Rectangle 26"/>
              <p:cNvSpPr/>
              <p:nvPr/>
            </p:nvSpPr>
            <p:spPr>
              <a:xfrm>
                <a:off x="3599724" y="3432273"/>
                <a:ext cx="2723769" cy="562013"/>
              </a:xfrm>
              <a:prstGeom prst="rect">
                <a:avLst/>
              </a:prstGeom>
            </p:spPr>
            <p:txBody>
              <a:bodyPr wrap="square">
                <a:spAutoFit/>
              </a:bodyPr>
              <a:lstStyle/>
              <a:p>
                <a14:m>
                  <m:oMath xmlns:m="http://schemas.openxmlformats.org/officeDocument/2006/math">
                    <m:r>
                      <a:rPr lang="en-GB" sz="1500" i="1">
                        <a:latin typeface="Cambria Math" panose="02040503050406030204" pitchFamily="18" charset="0"/>
                      </a:rPr>
                      <m:t>𝐵𝑆</m:t>
                    </m:r>
                    <m:r>
                      <a:rPr lang="en-GB" sz="1500" i="1">
                        <a:latin typeface="Cambria Math" panose="02040503050406030204" pitchFamily="18" charset="0"/>
                      </a:rPr>
                      <m:t>=</m:t>
                    </m:r>
                    <m:rad>
                      <m:radPr>
                        <m:degHide m:val="on"/>
                        <m:ctrlPr>
                          <a:rPr lang="fr-FR" sz="1500" i="1">
                            <a:latin typeface="Cambria Math"/>
                          </a:rPr>
                        </m:ctrlPr>
                      </m:radPr>
                      <m:deg/>
                      <m:e>
                        <m:f>
                          <m:fPr>
                            <m:ctrlPr>
                              <a:rPr lang="fr-FR" sz="1500" i="1">
                                <a:latin typeface="Cambria Math"/>
                              </a:rPr>
                            </m:ctrlPr>
                          </m:fPr>
                          <m:num>
                            <m:r>
                              <a:rPr lang="en-GB" sz="1500" i="1">
                                <a:latin typeface="Cambria Math" panose="02040503050406030204" pitchFamily="18" charset="0"/>
                              </a:rPr>
                              <m:t>3</m:t>
                            </m:r>
                            <m:r>
                              <m:rPr>
                                <m:sty m:val="p"/>
                              </m:rPr>
                              <a:rPr lang="en-GB" sz="1500">
                                <a:solidFill>
                                  <a:srgbClr val="00B050"/>
                                </a:solidFill>
                                <a:latin typeface="Cambria Math" panose="02040503050406030204" pitchFamily="18" charset="0"/>
                              </a:rPr>
                              <m:t>ϕ</m:t>
                            </m:r>
                            <m:d>
                              <m:dPr>
                                <m:ctrlPr>
                                  <a:rPr lang="fr-FR" sz="1500" i="1">
                                    <a:latin typeface="Cambria Math"/>
                                  </a:rPr>
                                </m:ctrlPr>
                              </m:dPr>
                              <m:e>
                                <m:r>
                                  <a:rPr lang="en-GB" sz="1500" i="1">
                                    <a:latin typeface="Cambria Math" panose="02040503050406030204" pitchFamily="18" charset="0"/>
                                  </a:rPr>
                                  <m:t>1−</m:t>
                                </m:r>
                                <m:r>
                                  <a:rPr lang="en-GB" sz="1500" i="1">
                                    <a:latin typeface="Cambria Math" panose="02040503050406030204" pitchFamily="18" charset="0"/>
                                  </a:rPr>
                                  <m:t>𝑔</m:t>
                                </m:r>
                                <m:d>
                                  <m:dPr>
                                    <m:ctrlPr>
                                      <a:rPr lang="fr-FR" sz="1500" i="1">
                                        <a:latin typeface="Cambria Math"/>
                                      </a:rPr>
                                    </m:ctrlPr>
                                  </m:dPr>
                                  <m:e>
                                    <m:r>
                                      <a:rPr lang="en-GB" sz="1500" i="1">
                                        <a:solidFill>
                                          <a:srgbClr val="FF0000"/>
                                        </a:solidFill>
                                        <a:latin typeface="Cambria Math" panose="02040503050406030204" pitchFamily="18" charset="0"/>
                                      </a:rPr>
                                      <m:t>𝑑</m:t>
                                    </m:r>
                                  </m:e>
                                </m:d>
                              </m:e>
                            </m:d>
                            <m:sSub>
                              <m:sSubPr>
                                <m:ctrlPr>
                                  <a:rPr lang="fr-FR" sz="1500" i="1">
                                    <a:latin typeface="Cambria Math"/>
                                  </a:rPr>
                                </m:ctrlPr>
                              </m:sSubPr>
                              <m:e>
                                <m:r>
                                  <a:rPr lang="en-GB" sz="1500" i="1">
                                    <a:latin typeface="Cambria Math" panose="02040503050406030204" pitchFamily="18" charset="0"/>
                                  </a:rPr>
                                  <m:t>𝑄</m:t>
                                </m:r>
                              </m:e>
                              <m:sub>
                                <m:r>
                                  <a:rPr lang="en-GB" sz="1500" i="1">
                                    <a:latin typeface="Cambria Math" panose="02040503050406030204" pitchFamily="18" charset="0"/>
                                  </a:rPr>
                                  <m:t>𝑒</m:t>
                                </m:r>
                              </m:sub>
                            </m:sSub>
                            <m:d>
                              <m:dPr>
                                <m:ctrlPr>
                                  <a:rPr lang="fr-FR" sz="1500" i="1">
                                    <a:latin typeface="Cambria Math"/>
                                  </a:rPr>
                                </m:ctrlPr>
                              </m:dPr>
                              <m:e>
                                <m:r>
                                  <a:rPr lang="en-GB" sz="1500" i="1">
                                    <a:solidFill>
                                      <a:srgbClr val="FF0000"/>
                                    </a:solidFill>
                                    <a:latin typeface="Cambria Math" panose="02040503050406030204" pitchFamily="18" charset="0"/>
                                  </a:rPr>
                                  <m:t>𝑑</m:t>
                                </m:r>
                              </m:e>
                            </m:d>
                          </m:num>
                          <m:den>
                            <m:r>
                              <a:rPr lang="en-GB" sz="1500" i="1">
                                <a:latin typeface="Cambria Math" panose="02040503050406030204" pitchFamily="18" charset="0"/>
                              </a:rPr>
                              <m:t>2</m:t>
                            </m:r>
                            <m:r>
                              <a:rPr lang="en-GB" sz="1500" i="1">
                                <a:solidFill>
                                  <a:srgbClr val="FF0000"/>
                                </a:solidFill>
                                <a:latin typeface="Cambria Math" panose="02040503050406030204" pitchFamily="18" charset="0"/>
                              </a:rPr>
                              <m:t>𝑑</m:t>
                            </m:r>
                          </m:den>
                        </m:f>
                      </m:e>
                    </m:rad>
                  </m:oMath>
                </a14:m>
                <a:r>
                  <a:rPr lang="en-US" sz="1200" i="1" dirty="0">
                    <a:solidFill>
                      <a:srgbClr val="002060"/>
                    </a:solidFill>
                  </a:rPr>
                  <a:t>c</a:t>
                </a:r>
                <a:endParaRPr lang="en-US" sz="1200" dirty="0"/>
              </a:p>
            </p:txBody>
          </p:sp>
        </mc:Choice>
        <mc:Fallback>
          <p:sp>
            <p:nvSpPr>
              <p:cNvPr id="27" name="Rectangle 26"/>
              <p:cNvSpPr>
                <a:spLocks noRot="1" noChangeAspect="1" noMove="1" noResize="1" noEditPoints="1" noAdjustHandles="1" noChangeArrowheads="1" noChangeShapeType="1" noTextEdit="1"/>
              </p:cNvSpPr>
              <p:nvPr/>
            </p:nvSpPr>
            <p:spPr>
              <a:xfrm>
                <a:off x="2699792" y="3432272"/>
                <a:ext cx="2042827" cy="562013"/>
              </a:xfrm>
              <a:prstGeom prst="rect">
                <a:avLst/>
              </a:prstGeom>
              <a:blipFill rotWithShape="1">
                <a:blip r:embed="rId4" cstate="print"/>
                <a:stretch>
                  <a:fillRect/>
                </a:stretch>
              </a:blipFill>
            </p:spPr>
            <p:txBody>
              <a:bodyPr/>
              <a:lstStyle/>
              <a:p>
                <a:r>
                  <a:rPr lang="en-US">
                    <a:noFill/>
                  </a:rPr>
                  <a:t> </a:t>
                </a:r>
              </a:p>
            </p:txBody>
          </p:sp>
        </mc:Fallback>
      </mc:AlternateContent>
      <p:sp>
        <p:nvSpPr>
          <p:cNvPr id="30" name="Rectangle 29"/>
          <p:cNvSpPr>
            <a:spLocks noChangeArrowheads="1"/>
          </p:cNvSpPr>
          <p:nvPr/>
        </p:nvSpPr>
        <p:spPr bwMode="auto">
          <a:xfrm>
            <a:off x="2114447" y="5733256"/>
            <a:ext cx="7777327" cy="398780"/>
          </a:xfrm>
          <a:prstGeom prst="rect">
            <a:avLst/>
          </a:prstGeom>
          <a:solidFill>
            <a:srgbClr val="1F2C4D"/>
          </a:solidFill>
          <a:ln>
            <a:noFill/>
          </a:ln>
        </p:spPr>
        <p:txBody>
          <a:bodyPr wrap="square">
            <a:spAutoFit/>
          </a:bodyPr>
          <a:lstStyle/>
          <a:p>
            <a:pPr algn="ctr" eaLnBrk="1" hangingPunct="1">
              <a:defRPr/>
            </a:pPr>
            <a:r>
              <a:rPr lang="zh-CN" altLang="en-US" sz="2000" dirty="0">
                <a:solidFill>
                  <a:schemeClr val="bg1"/>
                </a:solidFill>
                <a:latin typeface="Arial" panose="020B0604020202020204"/>
                <a:ea typeface="+mn-ea"/>
                <a:cs typeface="Arial" panose="020B0604020202020204"/>
              </a:rPr>
              <a:t>一次扫描</a:t>
            </a:r>
            <a:r>
              <a:rPr lang="en-US" sz="2000" dirty="0">
                <a:solidFill>
                  <a:schemeClr val="bg1"/>
                </a:solidFill>
                <a:latin typeface="Arial" panose="020B0604020202020204"/>
                <a:ea typeface="+mn-ea"/>
                <a:cs typeface="Arial" panose="020B0604020202020204"/>
              </a:rPr>
              <a:t> = </a:t>
            </a:r>
            <a:r>
              <a:rPr lang="zh-CN" altLang="en-US" sz="2000" dirty="0">
                <a:solidFill>
                  <a:schemeClr val="bg1"/>
                </a:solidFill>
                <a:latin typeface="Arial" panose="020B0604020202020204"/>
                <a:ea typeface="+mn-ea"/>
                <a:cs typeface="Arial" panose="020B0604020202020204"/>
              </a:rPr>
              <a:t>均匀性</a:t>
            </a:r>
            <a:r>
              <a:rPr lang="en-US" altLang="zh-CN" sz="2000" dirty="0">
                <a:solidFill>
                  <a:schemeClr val="bg1"/>
                </a:solidFill>
                <a:latin typeface="Arial" panose="020B0604020202020204"/>
                <a:ea typeface="+mn-ea"/>
                <a:cs typeface="Arial" panose="020B0604020202020204"/>
              </a:rPr>
              <a:t>+</a:t>
            </a:r>
            <a:r>
              <a:rPr lang="zh-CN" altLang="en-US" sz="2000" dirty="0">
                <a:solidFill>
                  <a:schemeClr val="bg1"/>
                </a:solidFill>
                <a:latin typeface="Arial" panose="020B0604020202020204"/>
                <a:ea typeface="+mn-ea"/>
                <a:cs typeface="Arial" panose="020B0604020202020204"/>
              </a:rPr>
              <a:t>初始分散状态</a:t>
            </a:r>
            <a:endParaRPr lang="zh-CN" altLang="en-US" sz="2000" u="sng" dirty="0">
              <a:solidFill>
                <a:schemeClr val="bg1"/>
              </a:solidFill>
              <a:latin typeface="Arial" panose="020B0604020202020204"/>
              <a:ea typeface="+mn-ea"/>
              <a:cs typeface="Arial" panose="020B0604020202020204"/>
            </a:endParaRPr>
          </a:p>
        </p:txBody>
      </p:sp>
      <p:sp>
        <p:nvSpPr>
          <p:cNvPr id="2" name="Rectangle 1"/>
          <p:cNvSpPr/>
          <p:nvPr/>
        </p:nvSpPr>
        <p:spPr>
          <a:xfrm>
            <a:off x="1679510" y="2132857"/>
            <a:ext cx="2496277" cy="217987"/>
          </a:xfrm>
          <a:prstGeom prst="rec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615948" y="2108657"/>
            <a:ext cx="2496277" cy="217987"/>
          </a:xfrm>
          <a:prstGeom prst="rec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a:spLocks noChangeArrowheads="1"/>
          </p:cNvSpPr>
          <p:nvPr/>
        </p:nvSpPr>
        <p:spPr bwMode="auto">
          <a:xfrm>
            <a:off x="2082234" y="2386209"/>
            <a:ext cx="1391157" cy="307777"/>
          </a:xfrm>
          <a:prstGeom prst="rect">
            <a:avLst/>
          </a:prstGeom>
          <a:noFill/>
          <a:ln>
            <a:noFill/>
          </a:ln>
        </p:spPr>
        <p:txBody>
          <a:bodyPr wrap="square">
            <a:spAutoFit/>
          </a:bodyPr>
          <a:lstStyle/>
          <a:p>
            <a:pPr eaLnBrk="1" hangingPunct="1">
              <a:defRPr/>
            </a:pPr>
            <a:r>
              <a:rPr lang="fr-FR" sz="1400" dirty="0">
                <a:solidFill>
                  <a:schemeClr val="accent5">
                    <a:lumMod val="50000"/>
                  </a:schemeClr>
                </a:solidFill>
                <a:latin typeface="Arial" panose="020B0604020202020204" pitchFamily="34" charset="0"/>
                <a:ea typeface="MS PGothic" panose="020B0600070205080204" pitchFamily="34" charset="-128"/>
              </a:rPr>
              <a:t>BS = 85%</a:t>
            </a:r>
            <a:endParaRPr lang="en-US" sz="1400" dirty="0">
              <a:solidFill>
                <a:schemeClr val="accent5">
                  <a:lumMod val="50000"/>
                </a:schemeClr>
              </a:solidFill>
              <a:latin typeface="Arial" panose="020B0604020202020204" pitchFamily="34" charset="0"/>
              <a:ea typeface="MS PGothic" panose="020B0600070205080204" pitchFamily="34" charset="-128"/>
            </a:endParaRPr>
          </a:p>
        </p:txBody>
      </p:sp>
      <p:sp>
        <p:nvSpPr>
          <p:cNvPr id="18" name="Rectangle 17"/>
          <p:cNvSpPr>
            <a:spLocks noChangeArrowheads="1"/>
          </p:cNvSpPr>
          <p:nvPr/>
        </p:nvSpPr>
        <p:spPr bwMode="auto">
          <a:xfrm>
            <a:off x="6254849" y="2386208"/>
            <a:ext cx="1391157" cy="307777"/>
          </a:xfrm>
          <a:prstGeom prst="rect">
            <a:avLst/>
          </a:prstGeom>
          <a:noFill/>
          <a:ln>
            <a:noFill/>
          </a:ln>
        </p:spPr>
        <p:txBody>
          <a:bodyPr wrap="square">
            <a:spAutoFit/>
          </a:bodyPr>
          <a:lstStyle/>
          <a:p>
            <a:pPr eaLnBrk="1" hangingPunct="1">
              <a:defRPr/>
            </a:pPr>
            <a:r>
              <a:rPr lang="fr-FR" sz="1400" dirty="0">
                <a:solidFill>
                  <a:schemeClr val="accent5">
                    <a:lumMod val="50000"/>
                  </a:schemeClr>
                </a:solidFill>
                <a:latin typeface="Arial" panose="020B0604020202020204" pitchFamily="34" charset="0"/>
                <a:ea typeface="MS PGothic" panose="020B0600070205080204" pitchFamily="34" charset="-128"/>
              </a:rPr>
              <a:t>BS = 85%</a:t>
            </a:r>
            <a:endParaRPr lang="en-US" sz="1400" dirty="0">
              <a:solidFill>
                <a:schemeClr val="accent5">
                  <a:lumMod val="50000"/>
                </a:schemeClr>
              </a:solidFill>
              <a:latin typeface="Arial" panose="020B0604020202020204" pitchFamily="34" charset="0"/>
              <a:ea typeface="MS PGothic" panose="020B0600070205080204" pitchFamily="34" charset="-128"/>
            </a:endParaRPr>
          </a:p>
        </p:txBody>
      </p:sp>
      <p:sp>
        <p:nvSpPr>
          <p:cNvPr id="19" name="ZoneTexte 3"/>
          <p:cNvSpPr txBox="1">
            <a:spLocks noChangeArrowheads="1"/>
          </p:cNvSpPr>
          <p:nvPr/>
        </p:nvSpPr>
        <p:spPr bwMode="auto">
          <a:xfrm>
            <a:off x="511455" y="646155"/>
            <a:ext cx="9840383" cy="61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fontAlgn="auto" hangingPunct="1">
              <a:lnSpc>
                <a:spcPct val="90000"/>
              </a:lnSpc>
              <a:spcBef>
                <a:spcPts val="0"/>
              </a:spcBef>
              <a:spcAft>
                <a:spcPts val="0"/>
              </a:spcAft>
              <a:defRPr/>
            </a:pPr>
            <a:r>
              <a:rPr lang="fr-FR" altLang="fr-FR" sz="2000" b="1" kern="0" dirty="0">
                <a:solidFill>
                  <a:srgbClr val="202B46"/>
                </a:solidFill>
                <a:latin typeface="Arial" panose="020B0604020202020204" pitchFamily="34" charset="0"/>
              </a:rPr>
              <a:t>TURBISCAN TECHNOLOGY</a:t>
            </a:r>
          </a:p>
          <a:p>
            <a:pPr eaLnBrk="1" fontAlgn="auto" hangingPunct="1">
              <a:lnSpc>
                <a:spcPct val="90000"/>
              </a:lnSpc>
              <a:spcBef>
                <a:spcPts val="0"/>
              </a:spcBef>
              <a:spcAft>
                <a:spcPts val="0"/>
              </a:spcAft>
              <a:defRPr/>
            </a:pPr>
            <a:r>
              <a:rPr lang="zh-CN" altLang="en-US" sz="1800" kern="0" dirty="0">
                <a:solidFill>
                  <a:srgbClr val="0092D2"/>
                </a:solidFill>
                <a:latin typeface="微软雅黑" panose="020B0503020204020204" pitchFamily="34" charset="-122"/>
                <a:ea typeface="微软雅黑" panose="020B0503020204020204" pitchFamily="34" charset="-122"/>
              </a:rPr>
              <a:t>初始状态</a:t>
            </a:r>
            <a:endParaRPr lang="fr-FR" altLang="fr-FR" sz="1800" kern="0" dirty="0">
              <a:solidFill>
                <a:srgbClr val="0092D2"/>
              </a:solidFill>
              <a:latin typeface="微软雅黑" panose="020B0503020204020204" pitchFamily="34" charset="-122"/>
              <a:ea typeface="微软雅黑" panose="020B0503020204020204" pitchFamily="34" charset="-122"/>
            </a:endParaRPr>
          </a:p>
        </p:txBody>
      </p:sp>
      <p:sp>
        <p:nvSpPr>
          <p:cNvPr id="4" name="Rectangle 16"/>
          <p:cNvSpPr>
            <a:spLocks noChangeArrowheads="1"/>
          </p:cNvSpPr>
          <p:nvPr/>
        </p:nvSpPr>
        <p:spPr bwMode="auto">
          <a:xfrm>
            <a:off x="10263530" y="2721115"/>
            <a:ext cx="2117119" cy="706755"/>
          </a:xfrm>
          <a:prstGeom prst="rect">
            <a:avLst/>
          </a:prstGeom>
          <a:noFill/>
          <a:ln>
            <a:noFill/>
          </a:ln>
        </p:spPr>
        <p:txBody>
          <a:bodyPr wrap="square">
            <a:spAutoFit/>
          </a:bodyPr>
          <a:lstStyle/>
          <a:p>
            <a:pPr algn="ctr" eaLnBrk="1" hangingPunct="1">
              <a:defRPr/>
            </a:pPr>
            <a:r>
              <a:rPr lang="zh-CN" altLang="fr-FR" sz="2000" u="sng" dirty="0">
                <a:solidFill>
                  <a:schemeClr val="accent5">
                    <a:lumMod val="50000"/>
                  </a:schemeClr>
                </a:solidFill>
                <a:latin typeface="Arial" panose="020B0604020202020204"/>
                <a:ea typeface="+mn-ea"/>
                <a:cs typeface="Arial" panose="020B0604020202020204"/>
              </a:rPr>
              <a:t>一次扫描</a:t>
            </a:r>
          </a:p>
          <a:p>
            <a:pPr algn="ctr" eaLnBrk="1" hangingPunct="1">
              <a:defRPr/>
            </a:pPr>
            <a:r>
              <a:rPr lang="en-US" altLang="zh-CN" sz="2000" u="sng" dirty="0">
                <a:solidFill>
                  <a:schemeClr val="accent5">
                    <a:lumMod val="50000"/>
                  </a:schemeClr>
                </a:solidFill>
                <a:latin typeface="Arial" panose="020B0604020202020204"/>
                <a:ea typeface="+mn-ea"/>
                <a:cs typeface="Arial" panose="020B0604020202020204"/>
              </a:rPr>
              <a:t>3</a:t>
            </a:r>
            <a:r>
              <a:rPr lang="en-US" sz="2000" u="sng" dirty="0">
                <a:solidFill>
                  <a:schemeClr val="accent5">
                    <a:lumMod val="50000"/>
                  </a:schemeClr>
                </a:solidFill>
                <a:latin typeface="Arial" panose="020B0604020202020204"/>
                <a:ea typeface="+mn-ea"/>
                <a:cs typeface="Arial" panose="020B0604020202020204"/>
              </a:rPr>
              <a:t>0s</a:t>
            </a:r>
          </a:p>
        </p:txBody>
      </p:sp>
      <p:sp>
        <p:nvSpPr>
          <p:cNvPr id="20" name="Titre 1"/>
          <p:cNvSpPr txBox="1">
            <a:spLocks/>
          </p:cNvSpPr>
          <p:nvPr/>
        </p:nvSpPr>
        <p:spPr>
          <a:xfrm>
            <a:off x="808440" y="-144422"/>
            <a:ext cx="10320867" cy="1100139"/>
          </a:xfrm>
          <a:prstGeom prst="rect">
            <a:avLst/>
          </a:prstGeom>
        </p:spPr>
        <p:txBody>
          <a:bodyPr vert="horz" wrap="square" lIns="91440" tIns="45720" rIns="91440" bIns="45720" anchor="ctr"/>
          <a:lstStyle>
            <a:lvl1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1pPr>
            <a:lvl2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5pPr>
            <a:lvl6pPr marL="457200" algn="ctr" rtl="0" fontAlgn="base">
              <a:spcBef>
                <a:spcPct val="0"/>
              </a:spcBef>
              <a:spcAft>
                <a:spcPct val="0"/>
              </a:spcAft>
              <a:defRPr sz="3200">
                <a:solidFill>
                  <a:srgbClr val="5A91CD"/>
                </a:solidFill>
                <a:latin typeface="Arial" charset="0"/>
              </a:defRPr>
            </a:lvl6pPr>
            <a:lvl7pPr marL="914400" algn="ctr" rtl="0" fontAlgn="base">
              <a:spcBef>
                <a:spcPct val="0"/>
              </a:spcBef>
              <a:spcAft>
                <a:spcPct val="0"/>
              </a:spcAft>
              <a:defRPr sz="3200">
                <a:solidFill>
                  <a:srgbClr val="5A91CD"/>
                </a:solidFill>
                <a:latin typeface="Arial" charset="0"/>
              </a:defRPr>
            </a:lvl7pPr>
            <a:lvl8pPr marL="1371600" algn="ctr" rtl="0" fontAlgn="base">
              <a:spcBef>
                <a:spcPct val="0"/>
              </a:spcBef>
              <a:spcAft>
                <a:spcPct val="0"/>
              </a:spcAft>
              <a:defRPr sz="3200">
                <a:solidFill>
                  <a:srgbClr val="5A91CD"/>
                </a:solidFill>
                <a:latin typeface="Arial" charset="0"/>
              </a:defRPr>
            </a:lvl8pPr>
            <a:lvl9pPr marL="1828800" algn="ctr" rtl="0" fontAlgn="base">
              <a:spcBef>
                <a:spcPct val="0"/>
              </a:spcBef>
              <a:spcAft>
                <a:spcPct val="0"/>
              </a:spcAft>
              <a:defRPr sz="3200">
                <a:solidFill>
                  <a:srgbClr val="5A91CD"/>
                </a:solidFill>
                <a:latin typeface="Arial" charset="0"/>
              </a:defRPr>
            </a:lvl9pPr>
          </a:lstStyle>
          <a:p>
            <a:r>
              <a:rPr lang="zh-CN" altLang="en-US" sz="3000" b="1" dirty="0">
                <a:solidFill>
                  <a:schemeClr val="bg2">
                    <a:lumMod val="75000"/>
                  </a:schemeClr>
                </a:solidFill>
                <a:latin typeface="等线" panose="02010600030101010101" pitchFamily="2" charset="-122"/>
                <a:ea typeface="等线" panose="02010600030101010101" pitchFamily="2" charset="-122"/>
                <a:cs typeface="+mn-cs"/>
              </a:rPr>
              <a:t>如何解读</a:t>
            </a:r>
            <a:r>
              <a:rPr lang="fr-FR" altLang="fr-FR" sz="3000" b="1" dirty="0">
                <a:solidFill>
                  <a:schemeClr val="bg2">
                    <a:lumMod val="75000"/>
                  </a:schemeClr>
                </a:solidFill>
                <a:latin typeface="等线" panose="02010600030101010101" pitchFamily="2" charset="-122"/>
                <a:ea typeface="等线" panose="02010600030101010101" pitchFamily="2" charset="-122"/>
                <a:cs typeface="+mn-cs"/>
              </a:rPr>
              <a:t>Turbiscan</a:t>
            </a:r>
            <a:r>
              <a:rPr lang="zh-CN" altLang="en-US" sz="3000" b="1" dirty="0">
                <a:solidFill>
                  <a:schemeClr val="bg2">
                    <a:lumMod val="75000"/>
                  </a:schemeClr>
                </a:solidFill>
                <a:latin typeface="等线" panose="02010600030101010101" pitchFamily="2" charset="-122"/>
                <a:ea typeface="等线" panose="02010600030101010101" pitchFamily="2" charset="-122"/>
                <a:cs typeface="+mn-cs"/>
              </a:rPr>
              <a:t>图谱</a:t>
            </a:r>
          </a:p>
        </p:txBody>
      </p:sp>
    </p:spTree>
    <p:extLst>
      <p:ext uri="{BB962C8B-B14F-4D97-AF65-F5344CB8AC3E}">
        <p14:creationId xmlns:p14="http://schemas.microsoft.com/office/powerpoint/2010/main" xmlns="" val="364409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bldLvl="0" animBg="1"/>
      <p:bldP spid="2" grpId="0" bldLvl="0" animBg="1"/>
      <p:bldP spid="15" grpId="0" bldLvl="0" animBg="1"/>
      <p:bldP spid="16"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print"/>
          <a:stretch>
            <a:fillRect/>
          </a:stretch>
        </p:blipFill>
        <p:spPr>
          <a:xfrm>
            <a:off x="136356" y="1587054"/>
            <a:ext cx="10220353" cy="2957585"/>
          </a:xfrm>
          <a:prstGeom prst="rect">
            <a:avLst/>
          </a:prstGeom>
          <a:ln>
            <a:solidFill>
              <a:schemeClr val="tx1"/>
            </a:solidFill>
          </a:ln>
        </p:spPr>
      </p:pic>
      <p:sp>
        <p:nvSpPr>
          <p:cNvPr id="8" name="Rectangle 7"/>
          <p:cNvSpPr>
            <a:spLocks noChangeArrowheads="1"/>
          </p:cNvSpPr>
          <p:nvPr/>
        </p:nvSpPr>
        <p:spPr bwMode="auto">
          <a:xfrm>
            <a:off x="2114447" y="5733256"/>
            <a:ext cx="7777327" cy="398780"/>
          </a:xfrm>
          <a:prstGeom prst="rect">
            <a:avLst/>
          </a:prstGeom>
          <a:solidFill>
            <a:srgbClr val="1F2C4D"/>
          </a:solidFill>
          <a:ln>
            <a:noFill/>
          </a:ln>
        </p:spPr>
        <p:txBody>
          <a:bodyPr wrap="square">
            <a:spAutoFit/>
          </a:bodyPr>
          <a:lstStyle/>
          <a:p>
            <a:pPr algn="ctr" eaLnBrk="1" hangingPunct="1">
              <a:defRPr/>
            </a:pPr>
            <a:r>
              <a:rPr lang="zh-CN" altLang="en-US" sz="2000" dirty="0">
                <a:solidFill>
                  <a:schemeClr val="bg1"/>
                </a:solidFill>
                <a:latin typeface="Arial" panose="020B0604020202020204"/>
                <a:ea typeface="+mn-ea"/>
                <a:cs typeface="Arial" panose="020B0604020202020204"/>
              </a:rPr>
              <a:t>多次扫描</a:t>
            </a:r>
            <a:r>
              <a:rPr lang="en-US" sz="2000" dirty="0">
                <a:solidFill>
                  <a:schemeClr val="bg1"/>
                </a:solidFill>
                <a:latin typeface="Arial" panose="020B0604020202020204"/>
                <a:ea typeface="+mn-ea"/>
                <a:cs typeface="Arial" panose="020B0604020202020204"/>
              </a:rPr>
              <a:t>, </a:t>
            </a:r>
            <a:r>
              <a:rPr lang="zh-CN" altLang="en-US" sz="2000" dirty="0">
                <a:solidFill>
                  <a:schemeClr val="bg1"/>
                </a:solidFill>
                <a:latin typeface="Arial" panose="020B0604020202020204"/>
                <a:ea typeface="+mn-ea"/>
                <a:cs typeface="Arial" panose="020B0604020202020204"/>
              </a:rPr>
              <a:t>信号变化</a:t>
            </a:r>
            <a:r>
              <a:rPr lang="en-US" sz="2000" dirty="0">
                <a:solidFill>
                  <a:schemeClr val="bg1"/>
                </a:solidFill>
                <a:latin typeface="Arial" panose="020B0604020202020204"/>
                <a:ea typeface="+mn-ea"/>
                <a:cs typeface="Arial" panose="020B0604020202020204"/>
              </a:rPr>
              <a:t> = </a:t>
            </a:r>
            <a:r>
              <a:rPr lang="zh-CN" altLang="en-US" sz="2000" dirty="0">
                <a:solidFill>
                  <a:schemeClr val="bg1"/>
                </a:solidFill>
                <a:latin typeface="Arial" panose="020B0604020202020204"/>
                <a:ea typeface="+mn-ea"/>
                <a:cs typeface="Arial" panose="020B0604020202020204"/>
              </a:rPr>
              <a:t>不稳定性</a:t>
            </a:r>
            <a:endParaRPr lang="zh-CN" altLang="en-US" sz="2000" b="1" u="sng" cap="small" dirty="0">
              <a:solidFill>
                <a:schemeClr val="bg1"/>
              </a:solidFill>
              <a:latin typeface="Arial" panose="020B0604020202020204"/>
              <a:ea typeface="+mn-ea"/>
              <a:cs typeface="Arial" panose="020B0604020202020204"/>
            </a:endParaRPr>
          </a:p>
        </p:txBody>
      </p:sp>
      <p:cxnSp>
        <p:nvCxnSpPr>
          <p:cNvPr id="3" name="Connecteur droit avec flèche 2"/>
          <p:cNvCxnSpPr/>
          <p:nvPr/>
        </p:nvCxnSpPr>
        <p:spPr>
          <a:xfrm>
            <a:off x="469566" y="4651826"/>
            <a:ext cx="9312804"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a:spLocks noChangeArrowheads="1"/>
          </p:cNvSpPr>
          <p:nvPr/>
        </p:nvSpPr>
        <p:spPr bwMode="auto">
          <a:xfrm>
            <a:off x="10181887" y="2544455"/>
            <a:ext cx="2117119" cy="706755"/>
          </a:xfrm>
          <a:prstGeom prst="rect">
            <a:avLst/>
          </a:prstGeom>
          <a:noFill/>
          <a:ln>
            <a:noFill/>
          </a:ln>
        </p:spPr>
        <p:txBody>
          <a:bodyPr wrap="square">
            <a:spAutoFit/>
          </a:bodyPr>
          <a:lstStyle/>
          <a:p>
            <a:pPr algn="ctr" eaLnBrk="1" hangingPunct="1">
              <a:defRPr/>
            </a:pPr>
            <a:r>
              <a:rPr lang="zh-CN" altLang="en-US" sz="2000" dirty="0">
                <a:solidFill>
                  <a:srgbClr val="1F2C4D"/>
                </a:solidFill>
                <a:latin typeface="Arial" panose="020B0604020202020204"/>
                <a:ea typeface="+mn-ea"/>
                <a:cs typeface="Arial" panose="020B0604020202020204"/>
              </a:rPr>
              <a:t>随时间</a:t>
            </a:r>
          </a:p>
          <a:p>
            <a:pPr algn="ctr" eaLnBrk="1" hangingPunct="1">
              <a:defRPr/>
            </a:pPr>
            <a:r>
              <a:rPr lang="zh-CN" altLang="en-US" sz="2000" dirty="0">
                <a:solidFill>
                  <a:srgbClr val="1F2C4D"/>
                </a:solidFill>
                <a:latin typeface="Arial" panose="020B0604020202020204"/>
                <a:ea typeface="+mn-ea"/>
                <a:cs typeface="Arial" panose="020B0604020202020204"/>
              </a:rPr>
              <a:t>多次扫描</a:t>
            </a:r>
          </a:p>
        </p:txBody>
      </p:sp>
      <p:cxnSp>
        <p:nvCxnSpPr>
          <p:cNvPr id="16" name="Connecteur droit avec flèche 15"/>
          <p:cNvCxnSpPr/>
          <p:nvPr/>
        </p:nvCxnSpPr>
        <p:spPr>
          <a:xfrm>
            <a:off x="10512491" y="1572152"/>
            <a:ext cx="0" cy="3217173"/>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
          <p:cNvGrpSpPr/>
          <p:nvPr/>
        </p:nvGrpSpPr>
        <p:grpSpPr bwMode="auto">
          <a:xfrm>
            <a:off x="2747432" y="4759016"/>
            <a:ext cx="4902200" cy="436563"/>
            <a:chOff x="1274762" y="1243013"/>
            <a:chExt cx="3290888" cy="498475"/>
          </a:xfrm>
        </p:grpSpPr>
        <p:sp>
          <p:nvSpPr>
            <p:cNvPr id="19" name="Cylindre 28"/>
            <p:cNvSpPr/>
            <p:nvPr/>
          </p:nvSpPr>
          <p:spPr bwMode="auto">
            <a:xfrm rot="5400000">
              <a:off x="2241865" y="328477"/>
              <a:ext cx="425968" cy="2360175"/>
            </a:xfrm>
            <a:prstGeom prst="can">
              <a:avLst>
                <a:gd name="adj" fmla="val 35575"/>
              </a:avLst>
            </a:prstGeom>
            <a:gradFill>
              <a:gsLst>
                <a:gs pos="48000">
                  <a:srgbClr val="BFE0FF"/>
                </a:gs>
                <a:gs pos="0">
                  <a:schemeClr val="accent3"/>
                </a:gs>
                <a:gs pos="63000">
                  <a:schemeClr val="accent1">
                    <a:lumMod val="45000"/>
                    <a:lumOff val="55000"/>
                  </a:schemeClr>
                </a:gs>
                <a:gs pos="100000">
                  <a:schemeClr val="accent5">
                    <a:lumMod val="25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GB"/>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defRPr/>
              </a:pPr>
              <a:endParaRPr lang="en-US" dirty="0"/>
            </a:p>
          </p:txBody>
        </p:sp>
        <p:sp>
          <p:nvSpPr>
            <p:cNvPr id="20" name="Cylindre 29"/>
            <p:cNvSpPr/>
            <p:nvPr/>
          </p:nvSpPr>
          <p:spPr bwMode="auto">
            <a:xfrm rot="5400000">
              <a:off x="3525682" y="1103597"/>
              <a:ext cx="425968" cy="809934"/>
            </a:xfrm>
            <a:prstGeom prst="can">
              <a:avLst>
                <a:gd name="adj" fmla="val 3328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GB"/>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defRPr/>
              </a:pPr>
              <a:endParaRPr lang="en-US" dirty="0"/>
            </a:p>
          </p:txBody>
        </p:sp>
        <p:sp>
          <p:nvSpPr>
            <p:cNvPr id="21" name="Cylindre 30"/>
            <p:cNvSpPr/>
            <p:nvPr/>
          </p:nvSpPr>
          <p:spPr bwMode="auto">
            <a:xfrm rot="5400000">
              <a:off x="3935601" y="1111440"/>
              <a:ext cx="498475" cy="761622"/>
            </a:xfrm>
            <a:prstGeom prst="can">
              <a:avLst>
                <a:gd name="adj" fmla="val 22208"/>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lstStyle>
              <a:defPPr>
                <a:defRPr lang="en-GB"/>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defRPr/>
              </a:pPr>
              <a:endParaRPr lang="en-US" b="1">
                <a:ln w="22225">
                  <a:solidFill>
                    <a:schemeClr val="accent2"/>
                  </a:solidFill>
                  <a:prstDash val="solid"/>
                </a:ln>
                <a:solidFill>
                  <a:schemeClr val="accent2">
                    <a:lumMod val="40000"/>
                    <a:lumOff val="60000"/>
                  </a:schemeClr>
                </a:solidFill>
              </a:endParaRPr>
            </a:p>
          </p:txBody>
        </p:sp>
      </p:grpSp>
      <p:cxnSp>
        <p:nvCxnSpPr>
          <p:cNvPr id="12" name="Connecteur droit avec flèche 11"/>
          <p:cNvCxnSpPr/>
          <p:nvPr/>
        </p:nvCxnSpPr>
        <p:spPr>
          <a:xfrm flipV="1">
            <a:off x="1679509" y="1844824"/>
            <a:ext cx="0" cy="50405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flipV="1">
            <a:off x="2543605" y="1916833"/>
            <a:ext cx="0" cy="44292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p:nvPr/>
        </p:nvCxnSpPr>
        <p:spPr>
          <a:xfrm flipV="1">
            <a:off x="3407701" y="1988840"/>
            <a:ext cx="0" cy="36004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p:nvPr/>
        </p:nvCxnSpPr>
        <p:spPr>
          <a:xfrm>
            <a:off x="8496267" y="2348881"/>
            <a:ext cx="0" cy="716965"/>
          </a:xfrm>
          <a:prstGeom prst="straightConnector1">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p:nvPr/>
        </p:nvCxnSpPr>
        <p:spPr>
          <a:xfrm>
            <a:off x="7649632" y="2276872"/>
            <a:ext cx="0" cy="504056"/>
          </a:xfrm>
          <a:prstGeom prst="straightConnector1">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eur droit avec flèche 33"/>
          <p:cNvCxnSpPr/>
          <p:nvPr/>
        </p:nvCxnSpPr>
        <p:spPr>
          <a:xfrm>
            <a:off x="6672064" y="2220823"/>
            <a:ext cx="0" cy="504056"/>
          </a:xfrm>
          <a:prstGeom prst="straightConnector1">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p:cNvSpPr>
            <a:spLocks noChangeArrowheads="1"/>
          </p:cNvSpPr>
          <p:nvPr/>
        </p:nvSpPr>
        <p:spPr bwMode="auto">
          <a:xfrm>
            <a:off x="1299764" y="2464503"/>
            <a:ext cx="2537395" cy="337185"/>
          </a:xfrm>
          <a:prstGeom prst="rect">
            <a:avLst/>
          </a:prstGeom>
          <a:noFill/>
          <a:ln>
            <a:noFill/>
          </a:ln>
        </p:spPr>
        <p:txBody>
          <a:bodyPr wrap="square">
            <a:spAutoFit/>
          </a:bodyPr>
          <a:lstStyle/>
          <a:p>
            <a:pPr algn="ctr" eaLnBrk="1" hangingPunct="1">
              <a:defRPr/>
            </a:pPr>
            <a:r>
              <a:rPr lang="zh-CN" altLang="en-US" sz="1600" dirty="0">
                <a:solidFill>
                  <a:srgbClr val="C00000"/>
                </a:solidFill>
                <a:latin typeface="Arial" panose="020B0604020202020204"/>
                <a:ea typeface="+mn-ea"/>
                <a:cs typeface="Arial" panose="020B0604020202020204"/>
              </a:rPr>
              <a:t>沉淀</a:t>
            </a:r>
          </a:p>
        </p:txBody>
      </p:sp>
      <p:sp>
        <p:nvSpPr>
          <p:cNvPr id="36" name="Rectangle 35"/>
          <p:cNvSpPr>
            <a:spLocks noChangeArrowheads="1"/>
          </p:cNvSpPr>
          <p:nvPr/>
        </p:nvSpPr>
        <p:spPr bwMode="auto">
          <a:xfrm>
            <a:off x="6003111" y="2897833"/>
            <a:ext cx="2537395" cy="337185"/>
          </a:xfrm>
          <a:prstGeom prst="rect">
            <a:avLst/>
          </a:prstGeom>
          <a:noFill/>
          <a:ln>
            <a:noFill/>
          </a:ln>
        </p:spPr>
        <p:txBody>
          <a:bodyPr wrap="square">
            <a:spAutoFit/>
          </a:bodyPr>
          <a:lstStyle/>
          <a:p>
            <a:pPr algn="ctr" eaLnBrk="1" hangingPunct="1">
              <a:defRPr/>
            </a:pPr>
            <a:r>
              <a:rPr lang="zh-CN" altLang="en-US" sz="1600" dirty="0">
                <a:solidFill>
                  <a:schemeClr val="accent5">
                    <a:lumMod val="50000"/>
                  </a:schemeClr>
                </a:solidFill>
                <a:latin typeface="Arial" panose="020B0604020202020204"/>
                <a:ea typeface="+mn-ea"/>
                <a:cs typeface="Arial" panose="020B0604020202020204"/>
              </a:rPr>
              <a:t>澄清</a:t>
            </a:r>
          </a:p>
        </p:txBody>
      </p:sp>
      <p:sp>
        <p:nvSpPr>
          <p:cNvPr id="22" name="ZoneTexte 3"/>
          <p:cNvSpPr txBox="1">
            <a:spLocks noChangeArrowheads="1"/>
          </p:cNvSpPr>
          <p:nvPr/>
        </p:nvSpPr>
        <p:spPr bwMode="auto">
          <a:xfrm>
            <a:off x="469566" y="620689"/>
            <a:ext cx="9840383" cy="61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fontAlgn="auto" hangingPunct="1">
              <a:lnSpc>
                <a:spcPct val="90000"/>
              </a:lnSpc>
              <a:spcBef>
                <a:spcPts val="0"/>
              </a:spcBef>
              <a:spcAft>
                <a:spcPts val="0"/>
              </a:spcAft>
              <a:defRPr/>
            </a:pPr>
            <a:r>
              <a:rPr lang="fr-FR" altLang="fr-FR" sz="2000" b="1" kern="0" dirty="0">
                <a:solidFill>
                  <a:srgbClr val="202B46"/>
                </a:solidFill>
                <a:latin typeface="Arial" panose="020B0604020202020204" pitchFamily="34" charset="0"/>
              </a:rPr>
              <a:t>TURBISCAN TECHNOLOGY</a:t>
            </a:r>
          </a:p>
          <a:p>
            <a:pPr eaLnBrk="1" fontAlgn="auto" hangingPunct="1">
              <a:lnSpc>
                <a:spcPct val="90000"/>
              </a:lnSpc>
              <a:spcBef>
                <a:spcPts val="0"/>
              </a:spcBef>
              <a:spcAft>
                <a:spcPts val="0"/>
              </a:spcAft>
              <a:defRPr/>
            </a:pPr>
            <a:r>
              <a:rPr lang="zh-CN" altLang="en-US" sz="1800" kern="0" dirty="0">
                <a:solidFill>
                  <a:srgbClr val="0092D2"/>
                </a:solidFill>
                <a:latin typeface="微软雅黑" panose="020B0503020204020204" pitchFamily="34" charset="-122"/>
                <a:ea typeface="微软雅黑" panose="020B0503020204020204" pitchFamily="34" charset="-122"/>
              </a:rPr>
              <a:t>随时间监测不稳定现象</a:t>
            </a:r>
            <a:endParaRPr lang="fr-FR" altLang="fr-FR" sz="1800" kern="0" dirty="0">
              <a:solidFill>
                <a:srgbClr val="0092D2"/>
              </a:solidFill>
              <a:latin typeface="微软雅黑" panose="020B0503020204020204" pitchFamily="34" charset="-122"/>
              <a:ea typeface="微软雅黑" panose="020B0503020204020204" pitchFamily="34" charset="-122"/>
            </a:endParaRPr>
          </a:p>
        </p:txBody>
      </p:sp>
      <p:sp>
        <p:nvSpPr>
          <p:cNvPr id="26" name="Titre 1"/>
          <p:cNvSpPr txBox="1">
            <a:spLocks/>
          </p:cNvSpPr>
          <p:nvPr/>
        </p:nvSpPr>
        <p:spPr>
          <a:xfrm>
            <a:off x="808440" y="-144422"/>
            <a:ext cx="10320867" cy="1100139"/>
          </a:xfrm>
          <a:prstGeom prst="rect">
            <a:avLst/>
          </a:prstGeom>
        </p:spPr>
        <p:txBody>
          <a:bodyPr vert="horz" wrap="square" lIns="91440" tIns="45720" rIns="91440" bIns="45720" anchor="ctr"/>
          <a:lstStyle>
            <a:lvl1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1pPr>
            <a:lvl2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5pPr>
            <a:lvl6pPr marL="457200" algn="ctr" rtl="0" fontAlgn="base">
              <a:spcBef>
                <a:spcPct val="0"/>
              </a:spcBef>
              <a:spcAft>
                <a:spcPct val="0"/>
              </a:spcAft>
              <a:defRPr sz="3200">
                <a:solidFill>
                  <a:srgbClr val="5A91CD"/>
                </a:solidFill>
                <a:latin typeface="Arial" charset="0"/>
              </a:defRPr>
            </a:lvl6pPr>
            <a:lvl7pPr marL="914400" algn="ctr" rtl="0" fontAlgn="base">
              <a:spcBef>
                <a:spcPct val="0"/>
              </a:spcBef>
              <a:spcAft>
                <a:spcPct val="0"/>
              </a:spcAft>
              <a:defRPr sz="3200">
                <a:solidFill>
                  <a:srgbClr val="5A91CD"/>
                </a:solidFill>
                <a:latin typeface="Arial" charset="0"/>
              </a:defRPr>
            </a:lvl7pPr>
            <a:lvl8pPr marL="1371600" algn="ctr" rtl="0" fontAlgn="base">
              <a:spcBef>
                <a:spcPct val="0"/>
              </a:spcBef>
              <a:spcAft>
                <a:spcPct val="0"/>
              </a:spcAft>
              <a:defRPr sz="3200">
                <a:solidFill>
                  <a:srgbClr val="5A91CD"/>
                </a:solidFill>
                <a:latin typeface="Arial" charset="0"/>
              </a:defRPr>
            </a:lvl8pPr>
            <a:lvl9pPr marL="1828800" algn="ctr" rtl="0" fontAlgn="base">
              <a:spcBef>
                <a:spcPct val="0"/>
              </a:spcBef>
              <a:spcAft>
                <a:spcPct val="0"/>
              </a:spcAft>
              <a:defRPr sz="3200">
                <a:solidFill>
                  <a:srgbClr val="5A91CD"/>
                </a:solidFill>
                <a:latin typeface="Arial" charset="0"/>
              </a:defRPr>
            </a:lvl9pPr>
          </a:lstStyle>
          <a:p>
            <a:r>
              <a:rPr lang="zh-CN" altLang="en-US" sz="3000" b="1" dirty="0">
                <a:solidFill>
                  <a:schemeClr val="bg2">
                    <a:lumMod val="75000"/>
                  </a:schemeClr>
                </a:solidFill>
                <a:latin typeface="等线" panose="02010600030101010101" pitchFamily="2" charset="-122"/>
                <a:ea typeface="等线" panose="02010600030101010101" pitchFamily="2" charset="-122"/>
                <a:cs typeface="+mn-cs"/>
              </a:rPr>
              <a:t>如何解读</a:t>
            </a:r>
            <a:r>
              <a:rPr lang="fr-FR" altLang="fr-FR" sz="3000" b="1" dirty="0">
                <a:solidFill>
                  <a:schemeClr val="bg2">
                    <a:lumMod val="75000"/>
                  </a:schemeClr>
                </a:solidFill>
                <a:latin typeface="等线" panose="02010600030101010101" pitchFamily="2" charset="-122"/>
                <a:ea typeface="等线" panose="02010600030101010101" pitchFamily="2" charset="-122"/>
                <a:cs typeface="+mn-cs"/>
              </a:rPr>
              <a:t>Turbiscan</a:t>
            </a:r>
            <a:r>
              <a:rPr lang="zh-CN" altLang="en-US" sz="3000" b="1" dirty="0">
                <a:solidFill>
                  <a:schemeClr val="bg2">
                    <a:lumMod val="75000"/>
                  </a:schemeClr>
                </a:solidFill>
                <a:latin typeface="等线" panose="02010600030101010101" pitchFamily="2" charset="-122"/>
                <a:ea typeface="等线" panose="02010600030101010101" pitchFamily="2" charset="-122"/>
                <a:cs typeface="+mn-cs"/>
              </a:rPr>
              <a:t>图谱</a:t>
            </a:r>
          </a:p>
        </p:txBody>
      </p:sp>
    </p:spTree>
    <p:extLst>
      <p:ext uri="{BB962C8B-B14F-4D97-AF65-F5344CB8AC3E}">
        <p14:creationId xmlns:p14="http://schemas.microsoft.com/office/powerpoint/2010/main" xmlns="" val="1611852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871885" y="1866901"/>
            <a:ext cx="2347383" cy="830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662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829551" y="3573464"/>
            <a:ext cx="2383367" cy="7905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6630" name="Text Box 6"/>
          <p:cNvSpPr txBox="1">
            <a:spLocks noChangeArrowheads="1"/>
          </p:cNvSpPr>
          <p:nvPr/>
        </p:nvSpPr>
        <p:spPr bwMode="auto">
          <a:xfrm>
            <a:off x="8373534" y="4384675"/>
            <a:ext cx="1562100" cy="338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zh-CN" sz="1600" b="1">
                <a:solidFill>
                  <a:srgbClr val="374359"/>
                </a:solidFill>
                <a:latin typeface="Calibri" pitchFamily="34" charset="0"/>
              </a:rPr>
              <a:t>Creaming</a:t>
            </a:r>
          </a:p>
        </p:txBody>
      </p:sp>
      <p:sp>
        <p:nvSpPr>
          <p:cNvPr id="26631" name="Text Box 9"/>
          <p:cNvSpPr txBox="1">
            <a:spLocks noChangeArrowheads="1"/>
          </p:cNvSpPr>
          <p:nvPr/>
        </p:nvSpPr>
        <p:spPr bwMode="auto">
          <a:xfrm>
            <a:off x="8115300" y="2820989"/>
            <a:ext cx="2127251" cy="338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zh-CN" sz="1600" b="1">
                <a:solidFill>
                  <a:srgbClr val="374359"/>
                </a:solidFill>
                <a:latin typeface="Calibri" pitchFamily="34" charset="0"/>
              </a:rPr>
              <a:t>Sedimentation</a:t>
            </a:r>
          </a:p>
        </p:txBody>
      </p:sp>
      <p:pic>
        <p:nvPicPr>
          <p:cNvPr id="26632" name="Picture 8"/>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752601" y="3297239"/>
            <a:ext cx="3824817" cy="1309687"/>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26633" name="Picture 9"/>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775884" y="1855789"/>
            <a:ext cx="3824816" cy="1303337"/>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
        <p:nvSpPr>
          <p:cNvPr id="10" name="Flèche droite 9"/>
          <p:cNvSpPr/>
          <p:nvPr/>
        </p:nvSpPr>
        <p:spPr>
          <a:xfrm>
            <a:off x="6144685" y="2403476"/>
            <a:ext cx="944033" cy="1444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endParaRPr lang="en-US" altLang="zh-CN">
              <a:solidFill>
                <a:srgbClr val="FFFFFF"/>
              </a:solidFill>
              <a:latin typeface="Calibri" pitchFamily="34" charset="0"/>
            </a:endParaRPr>
          </a:p>
        </p:txBody>
      </p:sp>
      <p:sp>
        <p:nvSpPr>
          <p:cNvPr id="11" name="Flèche droite 10"/>
          <p:cNvSpPr/>
          <p:nvPr/>
        </p:nvSpPr>
        <p:spPr>
          <a:xfrm>
            <a:off x="6161617" y="3848100"/>
            <a:ext cx="946149" cy="1460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endParaRPr lang="en-US" altLang="zh-CN">
              <a:solidFill>
                <a:srgbClr val="FFFFFF"/>
              </a:solidFill>
              <a:latin typeface="Calibri" pitchFamily="34" charset="0"/>
            </a:endParaRPr>
          </a:p>
        </p:txBody>
      </p:sp>
      <p:pic>
        <p:nvPicPr>
          <p:cNvPr id="12"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933267" y="5180013"/>
            <a:ext cx="2175933" cy="806450"/>
          </a:xfrm>
          <a:prstGeom prst="rect">
            <a:avLst/>
          </a:prstGeom>
          <a:solidFill>
            <a:schemeClr val="tx1"/>
          </a:solidFill>
          <a:ln w="6350">
            <a:solidFill>
              <a:schemeClr val="tx1"/>
            </a:solidFill>
            <a:miter lim="800000"/>
            <a:headEnd/>
            <a:tailEnd/>
          </a:ln>
        </p:spPr>
      </p:pic>
      <p:pic>
        <p:nvPicPr>
          <p:cNvPr id="13" name="Picture 3"/>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729317" y="4773614"/>
            <a:ext cx="3843867" cy="1641475"/>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
        <p:nvSpPr>
          <p:cNvPr id="14" name="Text Box 6"/>
          <p:cNvSpPr txBox="1">
            <a:spLocks noChangeArrowheads="1"/>
          </p:cNvSpPr>
          <p:nvPr/>
        </p:nvSpPr>
        <p:spPr bwMode="auto">
          <a:xfrm>
            <a:off x="8092017" y="6111875"/>
            <a:ext cx="20320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zh-CN" sz="1600" b="1">
                <a:solidFill>
                  <a:srgbClr val="374359"/>
                </a:solidFill>
                <a:latin typeface="Calibri" pitchFamily="34" charset="0"/>
              </a:rPr>
              <a:t>Size variation</a:t>
            </a:r>
          </a:p>
        </p:txBody>
      </p:sp>
      <p:sp>
        <p:nvSpPr>
          <p:cNvPr id="15" name="Flèche droite 9"/>
          <p:cNvSpPr/>
          <p:nvPr/>
        </p:nvSpPr>
        <p:spPr>
          <a:xfrm>
            <a:off x="6233584" y="5583238"/>
            <a:ext cx="946149" cy="1460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endParaRPr lang="en-US" altLang="zh-CN">
              <a:solidFill>
                <a:srgbClr val="FFFFFF"/>
              </a:solidFill>
              <a:latin typeface="Calibri" pitchFamily="34" charset="0"/>
            </a:endParaRPr>
          </a:p>
        </p:txBody>
      </p:sp>
      <p:sp>
        <p:nvSpPr>
          <p:cNvPr id="21518" name="Rectangle 2"/>
          <p:cNvSpPr>
            <a:spLocks noChangeArrowheads="1"/>
          </p:cNvSpPr>
          <p:nvPr/>
        </p:nvSpPr>
        <p:spPr bwMode="auto">
          <a:xfrm>
            <a:off x="1" y="1125429"/>
            <a:ext cx="504497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200000"/>
              </a:lnSpc>
            </a:pPr>
            <a:r>
              <a:rPr lang="fr-FR" altLang="fr-FR" sz="1800" b="1" i="1">
                <a:solidFill>
                  <a:srgbClr val="202B46"/>
                </a:solidFill>
                <a:latin typeface="Arial" pitchFamily="34" charset="0"/>
                <a:cs typeface="Arial" pitchFamily="34" charset="0"/>
              </a:rPr>
              <a:t>Identification of destabilisation mechanisms</a:t>
            </a:r>
          </a:p>
        </p:txBody>
      </p:sp>
      <p:sp>
        <p:nvSpPr>
          <p:cNvPr id="21519" name="ZoneTexte 28"/>
          <p:cNvSpPr txBox="1">
            <a:spLocks noChangeArrowheads="1"/>
          </p:cNvSpPr>
          <p:nvPr/>
        </p:nvSpPr>
        <p:spPr bwMode="auto">
          <a:xfrm>
            <a:off x="1696509" y="592814"/>
            <a:ext cx="98403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0000"/>
              </a:lnSpc>
            </a:pPr>
            <a:r>
              <a:rPr lang="zh-CN" altLang="en-US" sz="2000" dirty="0">
                <a:solidFill>
                  <a:srgbClr val="0092D2"/>
                </a:solidFill>
                <a:latin typeface="微软雅黑" panose="020B0503020204020204" pitchFamily="34" charset="-122"/>
                <a:ea typeface="微软雅黑" panose="020B0503020204020204" pitchFamily="34" charset="-122"/>
                <a:cs typeface="Arial" pitchFamily="34" charset="0"/>
              </a:rPr>
              <a:t>典型图谱</a:t>
            </a:r>
            <a:endParaRPr lang="fr-FR" altLang="fr-FR" sz="2000" dirty="0">
              <a:solidFill>
                <a:srgbClr val="0092D2"/>
              </a:solidFill>
              <a:latin typeface="微软雅黑" panose="020B0503020204020204" pitchFamily="34" charset="-122"/>
              <a:ea typeface="微软雅黑" panose="020B0503020204020204" pitchFamily="34" charset="-122"/>
              <a:cs typeface="Arial" pitchFamily="34" charset="0"/>
            </a:endParaRPr>
          </a:p>
        </p:txBody>
      </p:sp>
      <p:sp>
        <p:nvSpPr>
          <p:cNvPr id="16" name="Titre 1"/>
          <p:cNvSpPr txBox="1">
            <a:spLocks/>
          </p:cNvSpPr>
          <p:nvPr/>
        </p:nvSpPr>
        <p:spPr>
          <a:xfrm>
            <a:off x="3071284" y="-315416"/>
            <a:ext cx="10320867" cy="1100139"/>
          </a:xfrm>
          <a:prstGeom prst="rect">
            <a:avLst/>
          </a:prstGeom>
        </p:spPr>
        <p:txBody>
          <a:bodyPr vert="horz" wrap="square" lIns="91440" tIns="45720" rIns="91440" bIns="45720" anchor="ctr"/>
          <a:lstStyle>
            <a:lvl1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1pPr>
            <a:lvl2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5pPr>
            <a:lvl6pPr marL="457200" algn="ctr" rtl="0" fontAlgn="base">
              <a:spcBef>
                <a:spcPct val="0"/>
              </a:spcBef>
              <a:spcAft>
                <a:spcPct val="0"/>
              </a:spcAft>
              <a:defRPr sz="3200">
                <a:solidFill>
                  <a:srgbClr val="5A91CD"/>
                </a:solidFill>
                <a:latin typeface="Arial" charset="0"/>
              </a:defRPr>
            </a:lvl6pPr>
            <a:lvl7pPr marL="914400" algn="ctr" rtl="0" fontAlgn="base">
              <a:spcBef>
                <a:spcPct val="0"/>
              </a:spcBef>
              <a:spcAft>
                <a:spcPct val="0"/>
              </a:spcAft>
              <a:defRPr sz="3200">
                <a:solidFill>
                  <a:srgbClr val="5A91CD"/>
                </a:solidFill>
                <a:latin typeface="Arial" charset="0"/>
              </a:defRPr>
            </a:lvl7pPr>
            <a:lvl8pPr marL="1371600" algn="ctr" rtl="0" fontAlgn="base">
              <a:spcBef>
                <a:spcPct val="0"/>
              </a:spcBef>
              <a:spcAft>
                <a:spcPct val="0"/>
              </a:spcAft>
              <a:defRPr sz="3200">
                <a:solidFill>
                  <a:srgbClr val="5A91CD"/>
                </a:solidFill>
                <a:latin typeface="Arial" charset="0"/>
              </a:defRPr>
            </a:lvl8pPr>
            <a:lvl9pPr marL="1828800" algn="ctr" rtl="0" fontAlgn="base">
              <a:spcBef>
                <a:spcPct val="0"/>
              </a:spcBef>
              <a:spcAft>
                <a:spcPct val="0"/>
              </a:spcAft>
              <a:defRPr sz="3200">
                <a:solidFill>
                  <a:srgbClr val="5A91CD"/>
                </a:solidFill>
                <a:latin typeface="Arial" charset="0"/>
              </a:defRPr>
            </a:lvl9pPr>
          </a:lstStyle>
          <a:p>
            <a:r>
              <a:rPr lang="zh-CN" altLang="en-US" kern="0">
                <a:latin typeface="黑体" panose="02010609060101010101" pitchFamily="49" charset="-122"/>
                <a:ea typeface="黑体" panose="02010609060101010101" pitchFamily="49" charset="-122"/>
              </a:rPr>
              <a:t>如何解读</a:t>
            </a:r>
            <a:r>
              <a:rPr lang="fr-FR" altLang="fr-FR" kern="0">
                <a:latin typeface="黑体" panose="02010609060101010101" pitchFamily="49" charset="-122"/>
                <a:ea typeface="黑体" panose="02010609060101010101" pitchFamily="49" charset="-122"/>
              </a:rPr>
              <a:t>Turbiscan</a:t>
            </a:r>
            <a:r>
              <a:rPr lang="zh-CN" altLang="en-US" kern="0">
                <a:latin typeface="黑体" panose="02010609060101010101" pitchFamily="49" charset="-122"/>
                <a:ea typeface="黑体" panose="02010609060101010101" pitchFamily="49" charset="-122"/>
              </a:rPr>
              <a:t>图谱</a:t>
            </a:r>
            <a:endParaRPr lang="zh-CN" altLang="en-US" kern="0" dirty="0">
              <a:latin typeface="黑体" panose="02010609060101010101" pitchFamily="49" charset="-122"/>
              <a:ea typeface="黑体" panose="02010609060101010101" pitchFamily="49" charset="-122"/>
            </a:endParaRPr>
          </a:p>
        </p:txBody>
      </p:sp>
      <p:sp>
        <p:nvSpPr>
          <p:cNvPr id="19" name="Titre 1"/>
          <p:cNvSpPr txBox="1">
            <a:spLocks/>
          </p:cNvSpPr>
          <p:nvPr/>
        </p:nvSpPr>
        <p:spPr>
          <a:xfrm>
            <a:off x="808440" y="-144422"/>
            <a:ext cx="10320867" cy="1100139"/>
          </a:xfrm>
          <a:prstGeom prst="rect">
            <a:avLst/>
          </a:prstGeom>
        </p:spPr>
        <p:txBody>
          <a:bodyPr vert="horz" wrap="square" lIns="91440" tIns="45720" rIns="91440" bIns="45720" anchor="ctr"/>
          <a:lstStyle>
            <a:lvl1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1pPr>
            <a:lvl2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5pPr>
            <a:lvl6pPr marL="457200" algn="ctr" rtl="0" fontAlgn="base">
              <a:spcBef>
                <a:spcPct val="0"/>
              </a:spcBef>
              <a:spcAft>
                <a:spcPct val="0"/>
              </a:spcAft>
              <a:defRPr sz="3200">
                <a:solidFill>
                  <a:srgbClr val="5A91CD"/>
                </a:solidFill>
                <a:latin typeface="Arial" charset="0"/>
              </a:defRPr>
            </a:lvl6pPr>
            <a:lvl7pPr marL="914400" algn="ctr" rtl="0" fontAlgn="base">
              <a:spcBef>
                <a:spcPct val="0"/>
              </a:spcBef>
              <a:spcAft>
                <a:spcPct val="0"/>
              </a:spcAft>
              <a:defRPr sz="3200">
                <a:solidFill>
                  <a:srgbClr val="5A91CD"/>
                </a:solidFill>
                <a:latin typeface="Arial" charset="0"/>
              </a:defRPr>
            </a:lvl7pPr>
            <a:lvl8pPr marL="1371600" algn="ctr" rtl="0" fontAlgn="base">
              <a:spcBef>
                <a:spcPct val="0"/>
              </a:spcBef>
              <a:spcAft>
                <a:spcPct val="0"/>
              </a:spcAft>
              <a:defRPr sz="3200">
                <a:solidFill>
                  <a:srgbClr val="5A91CD"/>
                </a:solidFill>
                <a:latin typeface="Arial" charset="0"/>
              </a:defRPr>
            </a:lvl8pPr>
            <a:lvl9pPr marL="1828800" algn="ctr" rtl="0" fontAlgn="base">
              <a:spcBef>
                <a:spcPct val="0"/>
              </a:spcBef>
              <a:spcAft>
                <a:spcPct val="0"/>
              </a:spcAft>
              <a:defRPr sz="3200">
                <a:solidFill>
                  <a:srgbClr val="5A91CD"/>
                </a:solidFill>
                <a:latin typeface="Arial" charset="0"/>
              </a:defRPr>
            </a:lvl9pPr>
          </a:lstStyle>
          <a:p>
            <a:r>
              <a:rPr lang="zh-CN" altLang="en-US" sz="3000" b="1" dirty="0">
                <a:solidFill>
                  <a:schemeClr val="bg2">
                    <a:lumMod val="75000"/>
                  </a:schemeClr>
                </a:solidFill>
                <a:latin typeface="等线" panose="02010600030101010101" pitchFamily="2" charset="-122"/>
                <a:ea typeface="等线" panose="02010600030101010101" pitchFamily="2" charset="-122"/>
                <a:cs typeface="+mn-cs"/>
              </a:rPr>
              <a:t>如何解读</a:t>
            </a:r>
            <a:r>
              <a:rPr lang="fr-FR" altLang="fr-FR" sz="3000" b="1" dirty="0">
                <a:solidFill>
                  <a:schemeClr val="bg2">
                    <a:lumMod val="75000"/>
                  </a:schemeClr>
                </a:solidFill>
                <a:latin typeface="等线" panose="02010600030101010101" pitchFamily="2" charset="-122"/>
                <a:ea typeface="等线" panose="02010600030101010101" pitchFamily="2" charset="-122"/>
                <a:cs typeface="+mn-cs"/>
              </a:rPr>
              <a:t>Turbiscan</a:t>
            </a:r>
            <a:r>
              <a:rPr lang="zh-CN" altLang="en-US" sz="3000" b="1" dirty="0">
                <a:solidFill>
                  <a:schemeClr val="bg2">
                    <a:lumMod val="75000"/>
                  </a:schemeClr>
                </a:solidFill>
                <a:latin typeface="等线" panose="02010600030101010101" pitchFamily="2" charset="-122"/>
                <a:ea typeface="等线" panose="02010600030101010101" pitchFamily="2" charset="-122"/>
                <a:cs typeface="+mn-cs"/>
              </a:rPr>
              <a:t>图谱</a:t>
            </a:r>
          </a:p>
        </p:txBody>
      </p:sp>
    </p:spTree>
    <p:extLst>
      <p:ext uri="{BB962C8B-B14F-4D97-AF65-F5344CB8AC3E}">
        <p14:creationId xmlns:p14="http://schemas.microsoft.com/office/powerpoint/2010/main" xmlns="" val="2322645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6633"/>
                                        </p:tgtEl>
                                        <p:attrNameLst>
                                          <p:attrName>style.visibility</p:attrName>
                                        </p:attrNameLst>
                                      </p:cBhvr>
                                      <p:to>
                                        <p:strVal val="visible"/>
                                      </p:to>
                                    </p:set>
                                    <p:animEffect transition="in" filter="fade">
                                      <p:cBhvr>
                                        <p:cTn id="7" dur="1000"/>
                                        <p:tgtEl>
                                          <p:spTgt spid="26633"/>
                                        </p:tgtEl>
                                      </p:cBhvr>
                                    </p:animEffect>
                                    <p:anim calcmode="lin" valueType="num">
                                      <p:cBhvr>
                                        <p:cTn id="8" dur="1000" fill="hold"/>
                                        <p:tgtEl>
                                          <p:spTgt spid="26633"/>
                                        </p:tgtEl>
                                        <p:attrNameLst>
                                          <p:attrName>ppt_x</p:attrName>
                                        </p:attrNameLst>
                                      </p:cBhvr>
                                      <p:tavLst>
                                        <p:tav tm="0">
                                          <p:val>
                                            <p:strVal val="#ppt_x"/>
                                          </p:val>
                                        </p:tav>
                                        <p:tav tm="100000">
                                          <p:val>
                                            <p:strVal val="#ppt_x"/>
                                          </p:val>
                                        </p:tav>
                                      </p:tavLst>
                                    </p:anim>
                                    <p:anim calcmode="lin" valueType="num">
                                      <p:cBhvr>
                                        <p:cTn id="9" dur="1000" fill="hold"/>
                                        <p:tgtEl>
                                          <p:spTgt spid="26633"/>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nodeType="afterEffect">
                                  <p:stCondLst>
                                    <p:cond delay="0"/>
                                  </p:stCondLst>
                                  <p:childTnLst>
                                    <p:set>
                                      <p:cBhvr>
                                        <p:cTn id="18" dur="1" fill="hold">
                                          <p:stCondLst>
                                            <p:cond delay="0"/>
                                          </p:stCondLst>
                                        </p:cTn>
                                        <p:tgtEl>
                                          <p:spTgt spid="26628"/>
                                        </p:tgtEl>
                                        <p:attrNameLst>
                                          <p:attrName>style.visibility</p:attrName>
                                        </p:attrNameLst>
                                      </p:cBhvr>
                                      <p:to>
                                        <p:strVal val="visible"/>
                                      </p:to>
                                    </p:set>
                                    <p:animEffect transition="in" filter="fade">
                                      <p:cBhvr>
                                        <p:cTn id="19" dur="1000"/>
                                        <p:tgtEl>
                                          <p:spTgt spid="26628"/>
                                        </p:tgtEl>
                                      </p:cBhvr>
                                    </p:animEffect>
                                    <p:anim calcmode="lin" valueType="num">
                                      <p:cBhvr>
                                        <p:cTn id="20" dur="1000" fill="hold"/>
                                        <p:tgtEl>
                                          <p:spTgt spid="26628"/>
                                        </p:tgtEl>
                                        <p:attrNameLst>
                                          <p:attrName>ppt_x</p:attrName>
                                        </p:attrNameLst>
                                      </p:cBhvr>
                                      <p:tavLst>
                                        <p:tav tm="0">
                                          <p:val>
                                            <p:strVal val="#ppt_x"/>
                                          </p:val>
                                        </p:tav>
                                        <p:tav tm="100000">
                                          <p:val>
                                            <p:strVal val="#ppt_x"/>
                                          </p:val>
                                        </p:tav>
                                      </p:tavLst>
                                    </p:anim>
                                    <p:anim calcmode="lin" valueType="num">
                                      <p:cBhvr>
                                        <p:cTn id="21" dur="1000" fill="hold"/>
                                        <p:tgtEl>
                                          <p:spTgt spid="26628"/>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26631"/>
                                        </p:tgtEl>
                                        <p:attrNameLst>
                                          <p:attrName>style.visibility</p:attrName>
                                        </p:attrNameLst>
                                      </p:cBhvr>
                                      <p:to>
                                        <p:strVal val="visible"/>
                                      </p:to>
                                    </p:set>
                                    <p:animEffect transition="in" filter="fade">
                                      <p:cBhvr>
                                        <p:cTn id="25" dur="1000"/>
                                        <p:tgtEl>
                                          <p:spTgt spid="26631"/>
                                        </p:tgtEl>
                                      </p:cBhvr>
                                    </p:animEffect>
                                    <p:anim calcmode="lin" valueType="num">
                                      <p:cBhvr>
                                        <p:cTn id="26" dur="1000" fill="hold"/>
                                        <p:tgtEl>
                                          <p:spTgt spid="26631"/>
                                        </p:tgtEl>
                                        <p:attrNameLst>
                                          <p:attrName>ppt_x</p:attrName>
                                        </p:attrNameLst>
                                      </p:cBhvr>
                                      <p:tavLst>
                                        <p:tav tm="0">
                                          <p:val>
                                            <p:strVal val="#ppt_x"/>
                                          </p:val>
                                        </p:tav>
                                        <p:tav tm="100000">
                                          <p:val>
                                            <p:strVal val="#ppt_x"/>
                                          </p:val>
                                        </p:tav>
                                      </p:tavLst>
                                    </p:anim>
                                    <p:anim calcmode="lin" valueType="num">
                                      <p:cBhvr>
                                        <p:cTn id="27" dur="1000" fill="hold"/>
                                        <p:tgtEl>
                                          <p:spTgt spid="26631"/>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entr" presetSubtype="0" fill="hold" nodeType="clickEffect">
                                  <p:stCondLst>
                                    <p:cond delay="0"/>
                                  </p:stCondLst>
                                  <p:childTnLst>
                                    <p:set>
                                      <p:cBhvr>
                                        <p:cTn id="31" dur="1" fill="hold">
                                          <p:stCondLst>
                                            <p:cond delay="0"/>
                                          </p:stCondLst>
                                        </p:cTn>
                                        <p:tgtEl>
                                          <p:spTgt spid="26632"/>
                                        </p:tgtEl>
                                        <p:attrNameLst>
                                          <p:attrName>style.visibility</p:attrName>
                                        </p:attrNameLst>
                                      </p:cBhvr>
                                      <p:to>
                                        <p:strVal val="visible"/>
                                      </p:to>
                                    </p:set>
                                    <p:animEffect transition="in" filter="fade">
                                      <p:cBhvr>
                                        <p:cTn id="32" dur="1000"/>
                                        <p:tgtEl>
                                          <p:spTgt spid="26632"/>
                                        </p:tgtEl>
                                      </p:cBhvr>
                                    </p:animEffect>
                                    <p:anim calcmode="lin" valueType="num">
                                      <p:cBhvr>
                                        <p:cTn id="33" dur="1000" fill="hold"/>
                                        <p:tgtEl>
                                          <p:spTgt spid="26632"/>
                                        </p:tgtEl>
                                        <p:attrNameLst>
                                          <p:attrName>ppt_x</p:attrName>
                                        </p:attrNameLst>
                                      </p:cBhvr>
                                      <p:tavLst>
                                        <p:tav tm="0">
                                          <p:val>
                                            <p:strVal val="#ppt_x"/>
                                          </p:val>
                                        </p:tav>
                                        <p:tav tm="100000">
                                          <p:val>
                                            <p:strVal val="#ppt_x"/>
                                          </p:val>
                                        </p:tav>
                                      </p:tavLst>
                                    </p:anim>
                                    <p:anim calcmode="lin" valueType="num">
                                      <p:cBhvr>
                                        <p:cTn id="34" dur="1000" fill="hold"/>
                                        <p:tgtEl>
                                          <p:spTgt spid="2663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6629"/>
                                        </p:tgtEl>
                                        <p:attrNameLst>
                                          <p:attrName>style.visibility</p:attrName>
                                        </p:attrNameLst>
                                      </p:cBhvr>
                                      <p:to>
                                        <p:strVal val="visible"/>
                                      </p:to>
                                    </p:set>
                                    <p:animEffect transition="in" filter="fade">
                                      <p:cBhvr>
                                        <p:cTn id="42" dur="1000"/>
                                        <p:tgtEl>
                                          <p:spTgt spid="26629"/>
                                        </p:tgtEl>
                                      </p:cBhvr>
                                    </p:animEffect>
                                    <p:anim calcmode="lin" valueType="num">
                                      <p:cBhvr>
                                        <p:cTn id="43" dur="1000" fill="hold"/>
                                        <p:tgtEl>
                                          <p:spTgt spid="26629"/>
                                        </p:tgtEl>
                                        <p:attrNameLst>
                                          <p:attrName>ppt_x</p:attrName>
                                        </p:attrNameLst>
                                      </p:cBhvr>
                                      <p:tavLst>
                                        <p:tav tm="0">
                                          <p:val>
                                            <p:strVal val="#ppt_x"/>
                                          </p:val>
                                        </p:tav>
                                        <p:tav tm="100000">
                                          <p:val>
                                            <p:strVal val="#ppt_x"/>
                                          </p:val>
                                        </p:tav>
                                      </p:tavLst>
                                    </p:anim>
                                    <p:anim calcmode="lin" valueType="num">
                                      <p:cBhvr>
                                        <p:cTn id="44" dur="1000" fill="hold"/>
                                        <p:tgtEl>
                                          <p:spTgt spid="2662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6630"/>
                                        </p:tgtEl>
                                        <p:attrNameLst>
                                          <p:attrName>style.visibility</p:attrName>
                                        </p:attrNameLst>
                                      </p:cBhvr>
                                      <p:to>
                                        <p:strVal val="visible"/>
                                      </p:to>
                                    </p:set>
                                    <p:animEffect transition="in" filter="fade">
                                      <p:cBhvr>
                                        <p:cTn id="47" dur="1000"/>
                                        <p:tgtEl>
                                          <p:spTgt spid="26630"/>
                                        </p:tgtEl>
                                      </p:cBhvr>
                                    </p:animEffect>
                                    <p:anim calcmode="lin" valueType="num">
                                      <p:cBhvr>
                                        <p:cTn id="48" dur="1000" fill="hold"/>
                                        <p:tgtEl>
                                          <p:spTgt spid="26630"/>
                                        </p:tgtEl>
                                        <p:attrNameLst>
                                          <p:attrName>ppt_x</p:attrName>
                                        </p:attrNameLst>
                                      </p:cBhvr>
                                      <p:tavLst>
                                        <p:tav tm="0">
                                          <p:val>
                                            <p:strVal val="#ppt_x"/>
                                          </p:val>
                                        </p:tav>
                                        <p:tav tm="100000">
                                          <p:val>
                                            <p:strVal val="#ppt_x"/>
                                          </p:val>
                                        </p:tav>
                                      </p:tavLst>
                                    </p:anim>
                                    <p:anim calcmode="lin" valueType="num">
                                      <p:cBhvr>
                                        <p:cTn id="49" dur="1000" fill="hold"/>
                                        <p:tgtEl>
                                          <p:spTgt spid="26630"/>
                                        </p:tgtEl>
                                        <p:attrNameLst>
                                          <p:attrName>ppt_y</p:attrName>
                                        </p:attrNameLst>
                                      </p:cBhvr>
                                      <p:tavLst>
                                        <p:tav tm="0">
                                          <p:val>
                                            <p:strVal val="#ppt_y+.1"/>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42"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1000" fill="hold"/>
                                        <p:tgtEl>
                                          <p:spTgt spid="13"/>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0"/>
                                        <p:tgtEl>
                                          <p:spTgt spid="15"/>
                                        </p:tgtEl>
                                      </p:cBhvr>
                                    </p:animEffect>
                                    <p:anim calcmode="lin" valueType="num">
                                      <p:cBhvr>
                                        <p:cTn id="60" dur="1000" fill="hold"/>
                                        <p:tgtEl>
                                          <p:spTgt spid="15"/>
                                        </p:tgtEl>
                                        <p:attrNameLst>
                                          <p:attrName>ppt_x</p:attrName>
                                        </p:attrNameLst>
                                      </p:cBhvr>
                                      <p:tavLst>
                                        <p:tav tm="0">
                                          <p:val>
                                            <p:strVal val="#ppt_x"/>
                                          </p:val>
                                        </p:tav>
                                        <p:tav tm="100000">
                                          <p:val>
                                            <p:strVal val="#ppt_x"/>
                                          </p:val>
                                        </p:tav>
                                      </p:tavLst>
                                    </p:anim>
                                    <p:anim calcmode="lin" valueType="num">
                                      <p:cBhvr>
                                        <p:cTn id="61" dur="1000" fill="hold"/>
                                        <p:tgtEl>
                                          <p:spTgt spid="15"/>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1000"/>
                                        <p:tgtEl>
                                          <p:spTgt spid="12"/>
                                        </p:tgtEl>
                                      </p:cBhvr>
                                    </p:animEffect>
                                    <p:anim calcmode="lin" valueType="num">
                                      <p:cBhvr>
                                        <p:cTn id="65" dur="1000" fill="hold"/>
                                        <p:tgtEl>
                                          <p:spTgt spid="12"/>
                                        </p:tgtEl>
                                        <p:attrNameLst>
                                          <p:attrName>ppt_x</p:attrName>
                                        </p:attrNameLst>
                                      </p:cBhvr>
                                      <p:tavLst>
                                        <p:tav tm="0">
                                          <p:val>
                                            <p:strVal val="#ppt_x"/>
                                          </p:val>
                                        </p:tav>
                                        <p:tav tm="100000">
                                          <p:val>
                                            <p:strVal val="#ppt_x"/>
                                          </p:val>
                                        </p:tav>
                                      </p:tavLst>
                                    </p:anim>
                                    <p:anim calcmode="lin" valueType="num">
                                      <p:cBhvr>
                                        <p:cTn id="66" dur="1000" fill="hold"/>
                                        <p:tgtEl>
                                          <p:spTgt spid="12"/>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1000"/>
                                        <p:tgtEl>
                                          <p:spTgt spid="14"/>
                                        </p:tgtEl>
                                      </p:cBhvr>
                                    </p:animEffect>
                                    <p:anim calcmode="lin" valueType="num">
                                      <p:cBhvr>
                                        <p:cTn id="70" dur="1000" fill="hold"/>
                                        <p:tgtEl>
                                          <p:spTgt spid="14"/>
                                        </p:tgtEl>
                                        <p:attrNameLst>
                                          <p:attrName>ppt_x</p:attrName>
                                        </p:attrNameLst>
                                      </p:cBhvr>
                                      <p:tavLst>
                                        <p:tav tm="0">
                                          <p:val>
                                            <p:strVal val="#ppt_x"/>
                                          </p:val>
                                        </p:tav>
                                        <p:tav tm="100000">
                                          <p:val>
                                            <p:strVal val="#ppt_x"/>
                                          </p:val>
                                        </p:tav>
                                      </p:tavLst>
                                    </p:anim>
                                    <p:anim calcmode="lin" valueType="num">
                                      <p:cBhvr>
                                        <p:cTn id="7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p:bldP spid="26631" grpId="0"/>
      <p:bldP spid="10" grpId="0" animBg="1"/>
      <p:bldP spid="11" grpId="0" animBg="1"/>
      <p:bldP spid="14" grpId="0"/>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4079776" y="1196975"/>
            <a:ext cx="223651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lang="zh-CN" altLang="en-US" sz="2000" kern="0" dirty="0">
                <a:solidFill>
                  <a:srgbClr val="374359"/>
                </a:solidFill>
                <a:latin typeface="微软雅黑" panose="020B0503020204020204" pitchFamily="34" charset="-122"/>
                <a:ea typeface="微软雅黑" panose="020B0503020204020204" pitchFamily="34" charset="-122"/>
              </a:rPr>
              <a:t>将图分为三个区域</a:t>
            </a:r>
            <a:endParaRPr kumimoji="0" lang="en-US" sz="2000" b="0" i="0" u="none" strike="noStrike" kern="0" cap="none" spc="0" normalizeH="0" baseline="0" noProof="0" dirty="0">
              <a:ln>
                <a:noFill/>
              </a:ln>
              <a:solidFill>
                <a:srgbClr val="374359"/>
              </a:solidFill>
              <a:effectLst/>
              <a:uLnTx/>
              <a:uFillTx/>
              <a:latin typeface="微软雅黑" panose="020B0503020204020204" pitchFamily="34" charset="-122"/>
              <a:ea typeface="微软雅黑" panose="020B0503020204020204" pitchFamily="34" charset="-122"/>
            </a:endParaRPr>
          </a:p>
        </p:txBody>
      </p:sp>
      <p:pic>
        <p:nvPicPr>
          <p:cNvPr id="45060" name="Picture 5"/>
          <p:cNvPicPr>
            <a:picLocks noChangeAspect="1"/>
          </p:cNvPicPr>
          <p:nvPr/>
        </p:nvPicPr>
        <p:blipFill>
          <a:blip r:embed="rId2" cstate="print"/>
          <a:stretch>
            <a:fillRect/>
          </a:stretch>
        </p:blipFill>
        <p:spPr>
          <a:xfrm>
            <a:off x="1117601" y="1916114"/>
            <a:ext cx="8870951" cy="3335337"/>
          </a:xfrm>
          <a:prstGeom prst="rect">
            <a:avLst/>
          </a:prstGeom>
          <a:noFill/>
          <a:ln w="9525">
            <a:noFill/>
          </a:ln>
        </p:spPr>
      </p:pic>
      <p:sp>
        <p:nvSpPr>
          <p:cNvPr id="3" name="Rectangle 2"/>
          <p:cNvSpPr/>
          <p:nvPr/>
        </p:nvSpPr>
        <p:spPr>
          <a:xfrm>
            <a:off x="1581151" y="2349500"/>
            <a:ext cx="1729317" cy="2592388"/>
          </a:xfrm>
          <a:prstGeom prst="rect">
            <a:avLst/>
          </a:prstGeom>
          <a:solidFill>
            <a:srgbClr val="E4551C">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11" name="Rectangle 10"/>
          <p:cNvSpPr/>
          <p:nvPr/>
        </p:nvSpPr>
        <p:spPr>
          <a:xfrm>
            <a:off x="7368117" y="2349500"/>
            <a:ext cx="1727200" cy="2592388"/>
          </a:xfrm>
          <a:prstGeom prst="rect">
            <a:avLst/>
          </a:prstGeom>
          <a:solidFill>
            <a:schemeClr val="accent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12" name="Rectangle 11"/>
          <p:cNvSpPr/>
          <p:nvPr/>
        </p:nvSpPr>
        <p:spPr>
          <a:xfrm>
            <a:off x="3310467" y="2339975"/>
            <a:ext cx="4057651" cy="2592388"/>
          </a:xfrm>
          <a:prstGeom prst="rect">
            <a:avLst/>
          </a:prstGeom>
          <a:solidFill>
            <a:srgbClr val="00B05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13" name="Rectangle 3"/>
          <p:cNvSpPr>
            <a:spLocks noChangeArrowheads="1"/>
          </p:cNvSpPr>
          <p:nvPr/>
        </p:nvSpPr>
        <p:spPr bwMode="auto">
          <a:xfrm>
            <a:off x="1856318" y="5251450"/>
            <a:ext cx="646331" cy="369332"/>
          </a:xfrm>
          <a:prstGeom prst="rect">
            <a:avLst/>
          </a:prstGeom>
          <a:noFill/>
          <a:ln w="19050">
            <a:no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0" cap="none" spc="0" normalizeH="0" baseline="0" noProof="0" dirty="0">
                <a:ln>
                  <a:noFill/>
                </a:ln>
                <a:solidFill>
                  <a:srgbClr val="FF0000"/>
                </a:solidFill>
                <a:effectLst/>
                <a:uLnTx/>
                <a:uFillTx/>
                <a:latin typeface="Calibri" panose="020F0502020204030204" pitchFamily="34" charset="0"/>
                <a:ea typeface="+mn-ea"/>
                <a:cs typeface="+mn-cs"/>
              </a:rPr>
              <a:t>底部</a:t>
            </a:r>
            <a:endParaRPr kumimoji="0" lang="en-US" sz="1800" b="0" i="0" u="none" strike="noStrike" kern="0" cap="none" spc="0" normalizeH="0" baseline="0" noProof="0" dirty="0">
              <a:ln>
                <a:noFill/>
              </a:ln>
              <a:solidFill>
                <a:srgbClr val="FF0000"/>
              </a:solidFill>
              <a:effectLst/>
              <a:uLnTx/>
              <a:uFillTx/>
              <a:latin typeface="Calibri" panose="020F0502020204030204" pitchFamily="34" charset="0"/>
              <a:ea typeface="+mn-ea"/>
              <a:cs typeface="+mn-cs"/>
            </a:endParaRPr>
          </a:p>
        </p:txBody>
      </p:sp>
      <p:sp>
        <p:nvSpPr>
          <p:cNvPr id="14" name="Rectangle 3"/>
          <p:cNvSpPr>
            <a:spLocks noChangeArrowheads="1"/>
          </p:cNvSpPr>
          <p:nvPr/>
        </p:nvSpPr>
        <p:spPr bwMode="auto">
          <a:xfrm>
            <a:off x="7871885" y="5251450"/>
            <a:ext cx="646331" cy="369332"/>
          </a:xfrm>
          <a:prstGeom prst="rect">
            <a:avLst/>
          </a:prstGeom>
          <a:noFill/>
          <a:ln w="19050">
            <a:no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0" cap="none" spc="0" normalizeH="0" baseline="0" noProof="0" dirty="0">
                <a:ln>
                  <a:noFill/>
                </a:ln>
                <a:solidFill>
                  <a:srgbClr val="0070C0"/>
                </a:solidFill>
                <a:effectLst/>
                <a:uLnTx/>
                <a:uFillTx/>
                <a:latin typeface="Calibri" panose="020F0502020204030204" pitchFamily="34" charset="0"/>
                <a:ea typeface="+mn-ea"/>
                <a:cs typeface="+mn-cs"/>
              </a:rPr>
              <a:t>顶部</a:t>
            </a:r>
            <a:endParaRPr kumimoji="0" lang="en-US" sz="1800" b="0" i="0" u="none" strike="noStrike" kern="0" cap="none" spc="0" normalizeH="0" baseline="0" noProof="0" dirty="0">
              <a:ln>
                <a:noFill/>
              </a:ln>
              <a:solidFill>
                <a:srgbClr val="0070C0"/>
              </a:solidFill>
              <a:effectLst/>
              <a:uLnTx/>
              <a:uFillTx/>
              <a:latin typeface="Calibri" panose="020F0502020204030204" pitchFamily="34" charset="0"/>
              <a:ea typeface="+mn-ea"/>
              <a:cs typeface="+mn-cs"/>
            </a:endParaRPr>
          </a:p>
        </p:txBody>
      </p:sp>
      <p:sp>
        <p:nvSpPr>
          <p:cNvPr id="16" name="Rectangle 3"/>
          <p:cNvSpPr>
            <a:spLocks noChangeArrowheads="1"/>
          </p:cNvSpPr>
          <p:nvPr/>
        </p:nvSpPr>
        <p:spPr bwMode="auto">
          <a:xfrm>
            <a:off x="4794251" y="5251450"/>
            <a:ext cx="646331" cy="369332"/>
          </a:xfrm>
          <a:prstGeom prst="rect">
            <a:avLst/>
          </a:prstGeom>
          <a:noFill/>
          <a:ln w="19050">
            <a:no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0" cap="none" spc="0" normalizeH="0" baseline="0" noProof="0" dirty="0">
                <a:ln>
                  <a:noFill/>
                </a:ln>
                <a:solidFill>
                  <a:srgbClr val="00B050"/>
                </a:solidFill>
                <a:effectLst/>
                <a:uLnTx/>
                <a:uFillTx/>
                <a:latin typeface="Calibri" panose="020F0502020204030204" pitchFamily="34" charset="0"/>
                <a:ea typeface="+mn-ea"/>
                <a:cs typeface="+mn-cs"/>
              </a:rPr>
              <a:t>中部</a:t>
            </a:r>
            <a:endParaRPr kumimoji="0" lang="en-US" sz="1800" b="0" i="0" u="none" strike="noStrike" kern="0" cap="none" spc="0" normalizeH="0" baseline="0" noProof="0" dirty="0">
              <a:ln>
                <a:noFill/>
              </a:ln>
              <a:solidFill>
                <a:srgbClr val="00B050"/>
              </a:solidFill>
              <a:effectLst/>
              <a:uLnTx/>
              <a:uFillTx/>
              <a:latin typeface="Calibri" panose="020F0502020204030204" pitchFamily="34" charset="0"/>
              <a:ea typeface="+mn-ea"/>
              <a:cs typeface="+mn-cs"/>
            </a:endParaRPr>
          </a:p>
        </p:txBody>
      </p:sp>
      <p:sp>
        <p:nvSpPr>
          <p:cNvPr id="18" name="Rectangle à coins arrondis 17"/>
          <p:cNvSpPr/>
          <p:nvPr/>
        </p:nvSpPr>
        <p:spPr bwMode="auto">
          <a:xfrm>
            <a:off x="2544233" y="5805488"/>
            <a:ext cx="6282267" cy="287338"/>
          </a:xfrm>
          <a:prstGeom prst="roundRect">
            <a:avLst/>
          </a:prstGeom>
          <a:solidFill>
            <a:srgbClr val="C5C5C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19" name="Rectangle 18"/>
          <p:cNvSpPr/>
          <p:nvPr/>
        </p:nvSpPr>
        <p:spPr bwMode="auto">
          <a:xfrm>
            <a:off x="8826500" y="5711825"/>
            <a:ext cx="414867" cy="4714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cxnSp>
        <p:nvCxnSpPr>
          <p:cNvPr id="4" name="Connecteur droit avec flèche 3"/>
          <p:cNvCxnSpPr/>
          <p:nvPr/>
        </p:nvCxnSpPr>
        <p:spPr>
          <a:xfrm flipH="1">
            <a:off x="9696451" y="2016125"/>
            <a:ext cx="336551" cy="26193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flipH="1" flipV="1">
            <a:off x="9726084" y="4981576"/>
            <a:ext cx="306917" cy="455613"/>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0" name="Rectangle 3"/>
          <p:cNvSpPr>
            <a:spLocks noChangeArrowheads="1"/>
          </p:cNvSpPr>
          <p:nvPr/>
        </p:nvSpPr>
        <p:spPr bwMode="auto">
          <a:xfrm>
            <a:off x="9990667" y="1862138"/>
            <a:ext cx="2017184" cy="307777"/>
          </a:xfrm>
          <a:prstGeom prst="rect">
            <a:avLst/>
          </a:prstGeom>
          <a:noFill/>
          <a:ln w="19050">
            <a:no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0" cap="none" spc="0" normalizeH="0" baseline="0" noProof="0" dirty="0">
                <a:ln>
                  <a:noFill/>
                </a:ln>
                <a:solidFill>
                  <a:srgbClr val="0070C0"/>
                </a:solidFill>
                <a:effectLst/>
                <a:uLnTx/>
                <a:uFillTx/>
                <a:latin typeface="Calibri" panose="020F0502020204030204" pitchFamily="34" charset="0"/>
                <a:ea typeface="+mn-ea"/>
                <a:cs typeface="+mn-cs"/>
              </a:rPr>
              <a:t>蓝色是第一条扫描线</a:t>
            </a:r>
            <a:endParaRPr kumimoji="0" lang="en-US" sz="1400" b="1" i="0" u="none" strike="noStrike" kern="0" cap="none" spc="0" normalizeH="0" baseline="0" noProof="0" dirty="0">
              <a:ln>
                <a:noFill/>
              </a:ln>
              <a:solidFill>
                <a:srgbClr val="0070C0"/>
              </a:solidFill>
              <a:effectLst/>
              <a:uLnTx/>
              <a:uFillTx/>
              <a:latin typeface="Calibri" panose="020F0502020204030204" pitchFamily="34" charset="0"/>
              <a:ea typeface="+mn-ea"/>
              <a:cs typeface="+mn-cs"/>
            </a:endParaRPr>
          </a:p>
        </p:txBody>
      </p:sp>
      <p:sp>
        <p:nvSpPr>
          <p:cNvPr id="24" name="Rectangle 3"/>
          <p:cNvSpPr>
            <a:spLocks noChangeArrowheads="1"/>
          </p:cNvSpPr>
          <p:nvPr/>
        </p:nvSpPr>
        <p:spPr bwMode="auto">
          <a:xfrm>
            <a:off x="9946217" y="5497514"/>
            <a:ext cx="2017184" cy="307975"/>
          </a:xfrm>
          <a:prstGeom prst="rect">
            <a:avLst/>
          </a:prstGeom>
          <a:noFill/>
          <a:ln w="19050">
            <a:no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0" cap="none" spc="0" normalizeH="0" baseline="0" noProof="0" dirty="0">
                <a:ln>
                  <a:noFill/>
                </a:ln>
                <a:solidFill>
                  <a:srgbClr val="C00000"/>
                </a:solidFill>
                <a:effectLst/>
                <a:uLnTx/>
                <a:uFillTx/>
                <a:latin typeface="Calibri" panose="020F0502020204030204" pitchFamily="34" charset="0"/>
                <a:ea typeface="+mn-ea"/>
                <a:cs typeface="+mn-cs"/>
              </a:rPr>
              <a:t>红色是最后一条</a:t>
            </a:r>
            <a:endParaRPr kumimoji="0" lang="en-US" sz="1400" b="1" i="0" u="none" strike="noStrike" kern="0" cap="none" spc="0" normalizeH="0" baseline="0" noProof="0" dirty="0">
              <a:ln>
                <a:noFill/>
              </a:ln>
              <a:solidFill>
                <a:srgbClr val="C00000"/>
              </a:solidFill>
              <a:effectLst/>
              <a:uLnTx/>
              <a:uFillTx/>
              <a:latin typeface="Calibri" panose="020F0502020204030204" pitchFamily="34" charset="0"/>
              <a:ea typeface="+mn-ea"/>
              <a:cs typeface="+mn-cs"/>
            </a:endParaRPr>
          </a:p>
        </p:txBody>
      </p:sp>
      <p:sp>
        <p:nvSpPr>
          <p:cNvPr id="22" name="ZoneTexte 28"/>
          <p:cNvSpPr txBox="1">
            <a:spLocks noChangeArrowheads="1"/>
          </p:cNvSpPr>
          <p:nvPr/>
        </p:nvSpPr>
        <p:spPr bwMode="auto">
          <a:xfrm>
            <a:off x="1696509" y="763630"/>
            <a:ext cx="9840383"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lvl="0" eaLnBrk="1" hangingPunct="1">
              <a:lnSpc>
                <a:spcPct val="90000"/>
              </a:lnSpc>
            </a:pPr>
            <a:r>
              <a:rPr lang="zh-CN" altLang="en-US" sz="1800" dirty="0">
                <a:solidFill>
                  <a:srgbClr val="0092D2"/>
                </a:solidFill>
                <a:latin typeface="微软雅黑" panose="020B0503020204020204" pitchFamily="34" charset="-122"/>
                <a:ea typeface="微软雅黑" panose="020B0503020204020204" pitchFamily="34" charset="-122"/>
                <a:cs typeface="Arial" pitchFamily="34" charset="0"/>
              </a:rPr>
              <a:t>识别不稳定现象</a:t>
            </a:r>
            <a:endParaRPr lang="fr-FR" altLang="fr-FR" sz="1800" dirty="0">
              <a:solidFill>
                <a:srgbClr val="0092D2"/>
              </a:solidFill>
              <a:latin typeface="微软雅黑" panose="020B0503020204020204" pitchFamily="34" charset="-122"/>
              <a:ea typeface="微软雅黑" panose="020B0503020204020204" pitchFamily="34" charset="-122"/>
              <a:cs typeface="Arial" pitchFamily="34" charset="0"/>
            </a:endParaRPr>
          </a:p>
        </p:txBody>
      </p:sp>
      <p:sp>
        <p:nvSpPr>
          <p:cNvPr id="21" name="Titre 1"/>
          <p:cNvSpPr txBox="1">
            <a:spLocks/>
          </p:cNvSpPr>
          <p:nvPr/>
        </p:nvSpPr>
        <p:spPr>
          <a:xfrm>
            <a:off x="808440" y="-144422"/>
            <a:ext cx="10320867" cy="1100139"/>
          </a:xfrm>
          <a:prstGeom prst="rect">
            <a:avLst/>
          </a:prstGeom>
        </p:spPr>
        <p:txBody>
          <a:bodyPr vert="horz" wrap="square" lIns="91440" tIns="45720" rIns="91440" bIns="45720" anchor="ctr"/>
          <a:lstStyle>
            <a:lvl1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1pPr>
            <a:lvl2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5pPr>
            <a:lvl6pPr marL="457200" algn="ctr" rtl="0" fontAlgn="base">
              <a:spcBef>
                <a:spcPct val="0"/>
              </a:spcBef>
              <a:spcAft>
                <a:spcPct val="0"/>
              </a:spcAft>
              <a:defRPr sz="3200">
                <a:solidFill>
                  <a:srgbClr val="5A91CD"/>
                </a:solidFill>
                <a:latin typeface="Arial" charset="0"/>
              </a:defRPr>
            </a:lvl6pPr>
            <a:lvl7pPr marL="914400" algn="ctr" rtl="0" fontAlgn="base">
              <a:spcBef>
                <a:spcPct val="0"/>
              </a:spcBef>
              <a:spcAft>
                <a:spcPct val="0"/>
              </a:spcAft>
              <a:defRPr sz="3200">
                <a:solidFill>
                  <a:srgbClr val="5A91CD"/>
                </a:solidFill>
                <a:latin typeface="Arial" charset="0"/>
              </a:defRPr>
            </a:lvl7pPr>
            <a:lvl8pPr marL="1371600" algn="ctr" rtl="0" fontAlgn="base">
              <a:spcBef>
                <a:spcPct val="0"/>
              </a:spcBef>
              <a:spcAft>
                <a:spcPct val="0"/>
              </a:spcAft>
              <a:defRPr sz="3200">
                <a:solidFill>
                  <a:srgbClr val="5A91CD"/>
                </a:solidFill>
                <a:latin typeface="Arial" charset="0"/>
              </a:defRPr>
            </a:lvl8pPr>
            <a:lvl9pPr marL="1828800" algn="ctr" rtl="0" fontAlgn="base">
              <a:spcBef>
                <a:spcPct val="0"/>
              </a:spcBef>
              <a:spcAft>
                <a:spcPct val="0"/>
              </a:spcAft>
              <a:defRPr sz="3200">
                <a:solidFill>
                  <a:srgbClr val="5A91CD"/>
                </a:solidFill>
                <a:latin typeface="Arial" charset="0"/>
              </a:defRPr>
            </a:lvl9pPr>
          </a:lstStyle>
          <a:p>
            <a:r>
              <a:rPr lang="zh-CN" altLang="en-US" sz="3000" b="1" dirty="0">
                <a:solidFill>
                  <a:schemeClr val="bg2">
                    <a:lumMod val="75000"/>
                  </a:schemeClr>
                </a:solidFill>
                <a:latin typeface="等线" panose="02010600030101010101" pitchFamily="2" charset="-122"/>
                <a:ea typeface="等线" panose="02010600030101010101" pitchFamily="2" charset="-122"/>
                <a:cs typeface="+mn-cs"/>
              </a:rPr>
              <a:t>如何解读</a:t>
            </a:r>
            <a:r>
              <a:rPr lang="fr-FR" altLang="fr-FR" sz="3000" b="1" dirty="0">
                <a:solidFill>
                  <a:schemeClr val="bg2">
                    <a:lumMod val="75000"/>
                  </a:schemeClr>
                </a:solidFill>
                <a:latin typeface="等线" panose="02010600030101010101" pitchFamily="2" charset="-122"/>
                <a:ea typeface="等线" panose="02010600030101010101" pitchFamily="2" charset="-122"/>
                <a:cs typeface="+mn-cs"/>
              </a:rPr>
              <a:t>Turbiscan</a:t>
            </a:r>
            <a:r>
              <a:rPr lang="zh-CN" altLang="en-US" sz="3000" b="1" dirty="0">
                <a:solidFill>
                  <a:schemeClr val="bg2">
                    <a:lumMod val="75000"/>
                  </a:schemeClr>
                </a:solidFill>
                <a:latin typeface="等线" panose="02010600030101010101" pitchFamily="2" charset="-122"/>
                <a:ea typeface="等线" panose="02010600030101010101" pitchFamily="2" charset="-122"/>
                <a:cs typeface="+mn-cs"/>
              </a:rPr>
              <a:t>图谱</a:t>
            </a:r>
          </a:p>
        </p:txBody>
      </p:sp>
    </p:spTree>
    <p:extLst>
      <p:ext uri="{BB962C8B-B14F-4D97-AF65-F5344CB8AC3E}">
        <p14:creationId xmlns:p14="http://schemas.microsoft.com/office/powerpoint/2010/main" xmlns="" val="113099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1" grpId="0" bldLvl="0" animBg="1"/>
      <p:bldP spid="12" grpId="0" bldLvl="0" animBg="1"/>
      <p:bldP spid="13" grpId="0" bldLvl="0" animBg="1"/>
      <p:bldP spid="14" grpId="0" bldLvl="0" animBg="1"/>
      <p:bldP spid="16"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1208234" y="1092890"/>
            <a:ext cx="1980029"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0" cap="none" spc="0" normalizeH="0" baseline="0" noProof="0" dirty="0">
                <a:ln>
                  <a:noFill/>
                </a:ln>
                <a:solidFill>
                  <a:srgbClr val="374359"/>
                </a:solidFill>
                <a:effectLst/>
                <a:uLnTx/>
                <a:uFillTx/>
                <a:latin typeface="微软雅黑" panose="020B0503020204020204" pitchFamily="34" charset="-122"/>
                <a:ea typeface="微软雅黑" panose="020B0503020204020204" pitchFamily="34" charset="-122"/>
              </a:rPr>
              <a:t>典型不稳定现象</a:t>
            </a:r>
            <a:endParaRPr kumimoji="0" lang="en-US" sz="2000" b="0" i="0" u="none" strike="noStrike" kern="0" cap="none" spc="0" normalizeH="0" baseline="0" noProof="0" dirty="0">
              <a:ln>
                <a:noFill/>
              </a:ln>
              <a:solidFill>
                <a:srgbClr val="374359"/>
              </a:solidFill>
              <a:effectLst/>
              <a:uLnTx/>
              <a:uFillTx/>
              <a:latin typeface="微软雅黑" panose="020B0503020204020204" pitchFamily="34" charset="-122"/>
              <a:ea typeface="微软雅黑" panose="020B0503020204020204" pitchFamily="34" charset="-122"/>
            </a:endParaRPr>
          </a:p>
        </p:txBody>
      </p:sp>
      <p:grpSp>
        <p:nvGrpSpPr>
          <p:cNvPr id="46084" name="Group 4"/>
          <p:cNvGrpSpPr/>
          <p:nvPr/>
        </p:nvGrpSpPr>
        <p:grpSpPr>
          <a:xfrm>
            <a:off x="1266364" y="1592560"/>
            <a:ext cx="9347200" cy="3276600"/>
            <a:chOff x="-3" y="-3"/>
            <a:chExt cx="3261" cy="1734"/>
          </a:xfrm>
        </p:grpSpPr>
        <p:grpSp>
          <p:nvGrpSpPr>
            <p:cNvPr id="46085" name="Group 5"/>
            <p:cNvGrpSpPr/>
            <p:nvPr/>
          </p:nvGrpSpPr>
          <p:grpSpPr>
            <a:xfrm>
              <a:off x="0" y="0"/>
              <a:ext cx="3255" cy="1728"/>
              <a:chOff x="0" y="0"/>
              <a:chExt cx="3255" cy="1728"/>
            </a:xfrm>
          </p:grpSpPr>
          <p:grpSp>
            <p:nvGrpSpPr>
              <p:cNvPr id="46087" name="Group 6"/>
              <p:cNvGrpSpPr/>
              <p:nvPr/>
            </p:nvGrpSpPr>
            <p:grpSpPr>
              <a:xfrm>
                <a:off x="0" y="0"/>
                <a:ext cx="654" cy="480"/>
                <a:chOff x="0" y="0"/>
                <a:chExt cx="654" cy="480"/>
              </a:xfrm>
            </p:grpSpPr>
            <p:sp>
              <p:nvSpPr>
                <p:cNvPr id="79" name="Rectangle 7"/>
                <p:cNvSpPr>
                  <a:spLocks noChangeArrowheads="1"/>
                </p:cNvSpPr>
                <p:nvPr/>
              </p:nvSpPr>
              <p:spPr bwMode="auto">
                <a:xfrm>
                  <a:off x="28" y="0"/>
                  <a:ext cx="598"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GB" altLang="fr-FR" sz="2200" b="0" i="0" u="none" strike="noStrike" kern="0" cap="none" spc="0" normalizeH="0" baseline="0" noProof="0" dirty="0">
                      <a:ln>
                        <a:noFill/>
                      </a:ln>
                      <a:solidFill>
                        <a:srgbClr val="374359"/>
                      </a:solidFill>
                      <a:effectLst/>
                      <a:uLnTx/>
                      <a:uFillTx/>
                      <a:latin typeface="微软雅黑" panose="020B0503020204020204" pitchFamily="34" charset="-122"/>
                      <a:ea typeface="微软雅黑" panose="020B0503020204020204" pitchFamily="34" charset="-122"/>
                    </a:rPr>
                    <a:t>Delta BS</a:t>
                  </a: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GB" altLang="fr-FR" sz="22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endParaRPr>
                </a:p>
              </p:txBody>
            </p:sp>
            <p:sp>
              <p:nvSpPr>
                <p:cNvPr id="80" name="Rectangle 8"/>
                <p:cNvSpPr>
                  <a:spLocks noChangeArrowheads="1"/>
                </p:cNvSpPr>
                <p:nvPr/>
              </p:nvSpPr>
              <p:spPr bwMode="auto">
                <a:xfrm>
                  <a:off x="0" y="0"/>
                  <a:ext cx="654" cy="480"/>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endParaRPr>
                </a:p>
              </p:txBody>
            </p:sp>
          </p:grpSp>
          <p:grpSp>
            <p:nvGrpSpPr>
              <p:cNvPr id="46088" name="Group 9"/>
              <p:cNvGrpSpPr/>
              <p:nvPr/>
            </p:nvGrpSpPr>
            <p:grpSpPr>
              <a:xfrm>
                <a:off x="654" y="0"/>
                <a:ext cx="535" cy="480"/>
                <a:chOff x="654" y="0"/>
                <a:chExt cx="535" cy="480"/>
              </a:xfrm>
            </p:grpSpPr>
            <p:sp>
              <p:nvSpPr>
                <p:cNvPr id="77" name="Rectangle 10"/>
                <p:cNvSpPr>
                  <a:spLocks noChangeArrowheads="1"/>
                </p:cNvSpPr>
                <p:nvPr/>
              </p:nvSpPr>
              <p:spPr bwMode="auto">
                <a:xfrm>
                  <a:off x="682" y="0"/>
                  <a:ext cx="479"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GB" altLang="fr-FR" sz="2100" b="0" i="0" u="none" strike="noStrike" kern="1200" cap="none" spc="0" normalizeH="0" baseline="0" noProof="0" dirty="0">
                      <a:ln>
                        <a:noFill/>
                      </a:ln>
                      <a:solidFill>
                        <a:srgbClr val="FF33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Bottom</a:t>
                  </a: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GB" altLang="fr-FR" sz="22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endParaRPr>
                </a:p>
              </p:txBody>
            </p:sp>
            <p:sp>
              <p:nvSpPr>
                <p:cNvPr id="78" name="Rectangle 11"/>
                <p:cNvSpPr>
                  <a:spLocks noChangeArrowheads="1"/>
                </p:cNvSpPr>
                <p:nvPr/>
              </p:nvSpPr>
              <p:spPr bwMode="auto">
                <a:xfrm>
                  <a:off x="654" y="0"/>
                  <a:ext cx="535" cy="480"/>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endParaRPr>
                </a:p>
              </p:txBody>
            </p:sp>
          </p:grpSp>
          <p:grpSp>
            <p:nvGrpSpPr>
              <p:cNvPr id="46089" name="Group 12"/>
              <p:cNvGrpSpPr/>
              <p:nvPr/>
            </p:nvGrpSpPr>
            <p:grpSpPr>
              <a:xfrm>
                <a:off x="1189" y="0"/>
                <a:ext cx="535" cy="480"/>
                <a:chOff x="1189" y="0"/>
                <a:chExt cx="535" cy="480"/>
              </a:xfrm>
            </p:grpSpPr>
            <p:sp>
              <p:nvSpPr>
                <p:cNvPr id="75" name="Rectangle 13"/>
                <p:cNvSpPr>
                  <a:spLocks noChangeArrowheads="1"/>
                </p:cNvSpPr>
                <p:nvPr/>
              </p:nvSpPr>
              <p:spPr bwMode="auto">
                <a:xfrm>
                  <a:off x="1217" y="0"/>
                  <a:ext cx="479"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GB" altLang="fr-FR" sz="2200" b="0" i="0" u="none" strike="noStrike" kern="1200" cap="none" spc="0" normalizeH="0" baseline="0" noProof="0" dirty="0">
                      <a:ln>
                        <a:noFill/>
                      </a:ln>
                      <a:solidFill>
                        <a:srgbClr val="339933"/>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Middle</a:t>
                  </a: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GB" altLang="fr-FR" sz="22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endParaRPr>
                </a:p>
              </p:txBody>
            </p:sp>
            <p:sp>
              <p:nvSpPr>
                <p:cNvPr id="76" name="Rectangle 14"/>
                <p:cNvSpPr>
                  <a:spLocks noChangeArrowheads="1"/>
                </p:cNvSpPr>
                <p:nvPr/>
              </p:nvSpPr>
              <p:spPr bwMode="auto">
                <a:xfrm>
                  <a:off x="1189" y="0"/>
                  <a:ext cx="535" cy="480"/>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endParaRPr>
                </a:p>
              </p:txBody>
            </p:sp>
          </p:grpSp>
          <p:grpSp>
            <p:nvGrpSpPr>
              <p:cNvPr id="46090" name="Group 15"/>
              <p:cNvGrpSpPr/>
              <p:nvPr/>
            </p:nvGrpSpPr>
            <p:grpSpPr>
              <a:xfrm>
                <a:off x="1724" y="0"/>
                <a:ext cx="558" cy="480"/>
                <a:chOff x="1724" y="0"/>
                <a:chExt cx="558" cy="480"/>
              </a:xfrm>
            </p:grpSpPr>
            <p:sp>
              <p:nvSpPr>
                <p:cNvPr id="73" name="Rectangle 16"/>
                <p:cNvSpPr>
                  <a:spLocks noChangeArrowheads="1"/>
                </p:cNvSpPr>
                <p:nvPr/>
              </p:nvSpPr>
              <p:spPr bwMode="auto">
                <a:xfrm>
                  <a:off x="1752" y="0"/>
                  <a:ext cx="501"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GB" altLang="fr-FR" sz="2200" b="0"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rPr>
                    <a:t>Top</a:t>
                  </a: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GB" altLang="fr-FR" sz="22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endParaRPr>
                </a:p>
              </p:txBody>
            </p:sp>
            <p:sp>
              <p:nvSpPr>
                <p:cNvPr id="74" name="Rectangle 17"/>
                <p:cNvSpPr>
                  <a:spLocks noChangeArrowheads="1"/>
                </p:cNvSpPr>
                <p:nvPr/>
              </p:nvSpPr>
              <p:spPr bwMode="auto">
                <a:xfrm>
                  <a:off x="1724" y="0"/>
                  <a:ext cx="558" cy="480"/>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endParaRPr>
                </a:p>
              </p:txBody>
            </p:sp>
          </p:grpSp>
          <p:grpSp>
            <p:nvGrpSpPr>
              <p:cNvPr id="46091" name="Group 18"/>
              <p:cNvGrpSpPr/>
              <p:nvPr/>
            </p:nvGrpSpPr>
            <p:grpSpPr>
              <a:xfrm>
                <a:off x="2282" y="0"/>
                <a:ext cx="973" cy="480"/>
                <a:chOff x="2282" y="0"/>
                <a:chExt cx="973" cy="480"/>
              </a:xfrm>
            </p:grpSpPr>
            <p:sp>
              <p:nvSpPr>
                <p:cNvPr id="71" name="Rectangle 19"/>
                <p:cNvSpPr>
                  <a:spLocks noChangeArrowheads="1"/>
                </p:cNvSpPr>
                <p:nvPr/>
              </p:nvSpPr>
              <p:spPr bwMode="auto">
                <a:xfrm>
                  <a:off x="2310" y="0"/>
                  <a:ext cx="917"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rPr>
                    <a:t>不稳定现象</a:t>
                  </a:r>
                  <a:endParaRPr kumimoji="0" lang="en-GB" altLang="fr-FR" sz="20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endParaRPr>
                </a:p>
              </p:txBody>
            </p:sp>
            <p:sp>
              <p:nvSpPr>
                <p:cNvPr id="72" name="Rectangle 20"/>
                <p:cNvSpPr>
                  <a:spLocks noChangeArrowheads="1"/>
                </p:cNvSpPr>
                <p:nvPr/>
              </p:nvSpPr>
              <p:spPr bwMode="auto">
                <a:xfrm>
                  <a:off x="2282" y="0"/>
                  <a:ext cx="973" cy="480"/>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endParaRPr>
                </a:p>
              </p:txBody>
            </p:sp>
          </p:grpSp>
          <p:grpSp>
            <p:nvGrpSpPr>
              <p:cNvPr id="46092" name="Group 21"/>
              <p:cNvGrpSpPr/>
              <p:nvPr/>
            </p:nvGrpSpPr>
            <p:grpSpPr>
              <a:xfrm>
                <a:off x="0" y="480"/>
                <a:ext cx="654" cy="384"/>
                <a:chOff x="0" y="480"/>
                <a:chExt cx="654" cy="384"/>
              </a:xfrm>
            </p:grpSpPr>
            <p:sp>
              <p:nvSpPr>
                <p:cNvPr id="69" name="Rectangle 22"/>
                <p:cNvSpPr>
                  <a:spLocks noChangeArrowheads="1"/>
                </p:cNvSpPr>
                <p:nvPr/>
              </p:nvSpPr>
              <p:spPr bwMode="auto">
                <a:xfrm>
                  <a:off x="28" y="480"/>
                  <a:ext cx="598" cy="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200" b="0" i="0" u="none" strike="noStrike" kern="0" cap="none" spc="0" normalizeH="0" baseline="0" noProof="0" dirty="0">
                      <a:ln>
                        <a:noFill/>
                      </a:ln>
                      <a:solidFill>
                        <a:srgbClr val="374359"/>
                      </a:solidFill>
                      <a:effectLst/>
                      <a:uLnTx/>
                      <a:uFillTx/>
                      <a:latin typeface="微软雅黑" panose="020B0503020204020204" pitchFamily="34" charset="-122"/>
                      <a:ea typeface="微软雅黑" panose="020B0503020204020204" pitchFamily="34" charset="-122"/>
                    </a:rPr>
                    <a:t>情况</a:t>
                  </a:r>
                  <a:r>
                    <a:rPr kumimoji="0" lang="en-GB" altLang="fr-FR" sz="2200" b="0" i="0" u="none" strike="noStrike" kern="0" cap="none" spc="0" normalizeH="0" baseline="0" noProof="0" dirty="0">
                      <a:ln>
                        <a:noFill/>
                      </a:ln>
                      <a:solidFill>
                        <a:srgbClr val="374359"/>
                      </a:solidFill>
                      <a:effectLst/>
                      <a:uLnTx/>
                      <a:uFillTx/>
                      <a:latin typeface="微软雅黑" panose="020B0503020204020204" pitchFamily="34" charset="-122"/>
                      <a:ea typeface="微软雅黑" panose="020B0503020204020204" pitchFamily="34" charset="-122"/>
                    </a:rPr>
                    <a:t> 1</a:t>
                  </a:r>
                </a:p>
              </p:txBody>
            </p:sp>
            <p:sp>
              <p:nvSpPr>
                <p:cNvPr id="70" name="Rectangle 23"/>
                <p:cNvSpPr>
                  <a:spLocks noChangeArrowheads="1"/>
                </p:cNvSpPr>
                <p:nvPr/>
              </p:nvSpPr>
              <p:spPr bwMode="auto">
                <a:xfrm>
                  <a:off x="0" y="480"/>
                  <a:ext cx="654" cy="384"/>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endParaRPr>
                </a:p>
              </p:txBody>
            </p:sp>
          </p:grpSp>
          <p:grpSp>
            <p:nvGrpSpPr>
              <p:cNvPr id="46093" name="Group 24"/>
              <p:cNvGrpSpPr/>
              <p:nvPr/>
            </p:nvGrpSpPr>
            <p:grpSpPr>
              <a:xfrm>
                <a:off x="654" y="480"/>
                <a:ext cx="535" cy="384"/>
                <a:chOff x="654" y="480"/>
                <a:chExt cx="535" cy="384"/>
              </a:xfrm>
            </p:grpSpPr>
            <p:sp>
              <p:nvSpPr>
                <p:cNvPr id="67" name="Rectangle 25"/>
                <p:cNvSpPr>
                  <a:spLocks noChangeArrowheads="1"/>
                </p:cNvSpPr>
                <p:nvPr/>
              </p:nvSpPr>
              <p:spPr bwMode="auto">
                <a:xfrm>
                  <a:off x="682" y="480"/>
                  <a:ext cx="479" cy="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GB" altLang="fr-FR" sz="22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rPr>
                    <a:t></a:t>
                  </a:r>
                  <a:endParaRPr kumimoji="0" lang="en-GB" altLang="fr-FR" sz="22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GB" altLang="fr-FR" sz="22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endParaRPr>
                </a:p>
              </p:txBody>
            </p:sp>
            <p:sp>
              <p:nvSpPr>
                <p:cNvPr id="68" name="Rectangle 26"/>
                <p:cNvSpPr>
                  <a:spLocks noChangeArrowheads="1"/>
                </p:cNvSpPr>
                <p:nvPr/>
              </p:nvSpPr>
              <p:spPr bwMode="auto">
                <a:xfrm>
                  <a:off x="654" y="480"/>
                  <a:ext cx="535" cy="384"/>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endParaRPr>
                </a:p>
              </p:txBody>
            </p:sp>
          </p:grpSp>
          <p:grpSp>
            <p:nvGrpSpPr>
              <p:cNvPr id="46094" name="Group 27"/>
              <p:cNvGrpSpPr/>
              <p:nvPr/>
            </p:nvGrpSpPr>
            <p:grpSpPr>
              <a:xfrm>
                <a:off x="1189" y="480"/>
                <a:ext cx="535" cy="384"/>
                <a:chOff x="1189" y="480"/>
                <a:chExt cx="535" cy="384"/>
              </a:xfrm>
            </p:grpSpPr>
            <p:sp>
              <p:nvSpPr>
                <p:cNvPr id="65" name="Rectangle 28"/>
                <p:cNvSpPr>
                  <a:spLocks noChangeArrowheads="1"/>
                </p:cNvSpPr>
                <p:nvPr/>
              </p:nvSpPr>
              <p:spPr bwMode="auto">
                <a:xfrm>
                  <a:off x="1217" y="480"/>
                  <a:ext cx="479" cy="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GB" altLang="fr-FR" sz="2200" b="0" i="0" u="none" strike="noStrike" kern="1200" cap="none" spc="0" normalizeH="0" baseline="0" noProof="0">
                      <a:ln>
                        <a:noFill/>
                      </a:ln>
                      <a:solidFill>
                        <a:srgbClr val="000066"/>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GB" altLang="fr-FR" sz="2200" b="0" i="0" u="none" strike="noStrike" kern="1200" cap="none" spc="0" normalizeH="0" baseline="0" noProof="0">
                    <a:ln>
                      <a:noFill/>
                    </a:ln>
                    <a:solidFill>
                      <a:srgbClr val="000066"/>
                    </a:solidFill>
                    <a:effectLst/>
                    <a:uLnTx/>
                    <a:uFillTx/>
                    <a:latin typeface="微软雅黑" panose="020B0503020204020204" pitchFamily="34" charset="-122"/>
                    <a:ea typeface="微软雅黑" panose="020B0503020204020204" pitchFamily="34" charset="-122"/>
                  </a:endParaRPr>
                </a:p>
              </p:txBody>
            </p:sp>
            <p:sp>
              <p:nvSpPr>
                <p:cNvPr id="66" name="Rectangle 29"/>
                <p:cNvSpPr>
                  <a:spLocks noChangeArrowheads="1"/>
                </p:cNvSpPr>
                <p:nvPr/>
              </p:nvSpPr>
              <p:spPr bwMode="auto">
                <a:xfrm>
                  <a:off x="1189" y="480"/>
                  <a:ext cx="535" cy="384"/>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endParaRPr>
                </a:p>
              </p:txBody>
            </p:sp>
          </p:grpSp>
          <p:grpSp>
            <p:nvGrpSpPr>
              <p:cNvPr id="46095" name="Group 30"/>
              <p:cNvGrpSpPr/>
              <p:nvPr/>
            </p:nvGrpSpPr>
            <p:grpSpPr>
              <a:xfrm>
                <a:off x="1724" y="480"/>
                <a:ext cx="558" cy="384"/>
                <a:chOff x="1724" y="480"/>
                <a:chExt cx="558" cy="384"/>
              </a:xfrm>
            </p:grpSpPr>
            <p:sp>
              <p:nvSpPr>
                <p:cNvPr id="63" name="Rectangle 31"/>
                <p:cNvSpPr>
                  <a:spLocks noChangeArrowheads="1"/>
                </p:cNvSpPr>
                <p:nvPr/>
              </p:nvSpPr>
              <p:spPr bwMode="auto">
                <a:xfrm>
                  <a:off x="1752" y="480"/>
                  <a:ext cx="501" cy="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GB" altLang="fr-FR" sz="22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rPr>
                    <a:t></a:t>
                  </a:r>
                  <a:endParaRPr kumimoji="0" lang="en-GB" altLang="fr-FR" sz="22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GB" altLang="fr-FR" sz="22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endParaRPr>
                </a:p>
              </p:txBody>
            </p:sp>
            <p:sp>
              <p:nvSpPr>
                <p:cNvPr id="64" name="Rectangle 32"/>
                <p:cNvSpPr>
                  <a:spLocks noChangeArrowheads="1"/>
                </p:cNvSpPr>
                <p:nvPr/>
              </p:nvSpPr>
              <p:spPr bwMode="auto">
                <a:xfrm>
                  <a:off x="1724" y="480"/>
                  <a:ext cx="558" cy="384"/>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endParaRPr>
                </a:p>
              </p:txBody>
            </p:sp>
          </p:grpSp>
          <p:grpSp>
            <p:nvGrpSpPr>
              <p:cNvPr id="46096" name="Group 33"/>
              <p:cNvGrpSpPr/>
              <p:nvPr/>
            </p:nvGrpSpPr>
            <p:grpSpPr>
              <a:xfrm>
                <a:off x="2282" y="480"/>
                <a:ext cx="973" cy="384"/>
                <a:chOff x="2282" y="480"/>
                <a:chExt cx="973" cy="384"/>
              </a:xfrm>
            </p:grpSpPr>
            <p:sp>
              <p:nvSpPr>
                <p:cNvPr id="61" name="Rectangle 34"/>
                <p:cNvSpPr>
                  <a:spLocks noChangeArrowheads="1"/>
                </p:cNvSpPr>
                <p:nvPr/>
              </p:nvSpPr>
              <p:spPr bwMode="auto">
                <a:xfrm>
                  <a:off x="2310" y="480"/>
                  <a:ext cx="917" cy="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FF9732"/>
                      </a:solidFill>
                      <a:effectLst/>
                      <a:uLnTx/>
                      <a:uFillTx/>
                      <a:latin typeface="微软雅黑" panose="020B0503020204020204" pitchFamily="34" charset="-122"/>
                      <a:ea typeface="微软雅黑" panose="020B0503020204020204" pitchFamily="34" charset="-122"/>
                    </a:rPr>
                    <a:t>沉淀</a:t>
                  </a:r>
                  <a:endParaRPr kumimoji="0" lang="en-GB" altLang="fr-FR" sz="2000" b="0" i="0" u="none" strike="noStrike" kern="1200" cap="none" spc="0" normalizeH="0" baseline="0" noProof="0" dirty="0">
                    <a:ln>
                      <a:noFill/>
                    </a:ln>
                    <a:solidFill>
                      <a:srgbClr val="FF9732"/>
                    </a:solidFill>
                    <a:effectLst/>
                    <a:uLnTx/>
                    <a:uFillTx/>
                    <a:latin typeface="微软雅黑" panose="020B0503020204020204" pitchFamily="34" charset="-122"/>
                    <a:ea typeface="微软雅黑" panose="020B0503020204020204" pitchFamily="34" charset="-122"/>
                  </a:endParaRPr>
                </a:p>
              </p:txBody>
            </p:sp>
            <p:sp>
              <p:nvSpPr>
                <p:cNvPr id="62" name="Rectangle 35"/>
                <p:cNvSpPr>
                  <a:spLocks noChangeArrowheads="1"/>
                </p:cNvSpPr>
                <p:nvPr/>
              </p:nvSpPr>
              <p:spPr bwMode="auto">
                <a:xfrm>
                  <a:off x="2282" y="480"/>
                  <a:ext cx="973" cy="384"/>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endParaRPr>
                </a:p>
              </p:txBody>
            </p:sp>
          </p:grpSp>
          <p:grpSp>
            <p:nvGrpSpPr>
              <p:cNvPr id="46097" name="Group 36"/>
              <p:cNvGrpSpPr/>
              <p:nvPr/>
            </p:nvGrpSpPr>
            <p:grpSpPr>
              <a:xfrm>
                <a:off x="0" y="864"/>
                <a:ext cx="654" cy="384"/>
                <a:chOff x="0" y="864"/>
                <a:chExt cx="654" cy="384"/>
              </a:xfrm>
            </p:grpSpPr>
            <p:sp>
              <p:nvSpPr>
                <p:cNvPr id="59" name="Rectangle 37"/>
                <p:cNvSpPr>
                  <a:spLocks noChangeArrowheads="1"/>
                </p:cNvSpPr>
                <p:nvPr/>
              </p:nvSpPr>
              <p:spPr bwMode="auto">
                <a:xfrm>
                  <a:off x="28" y="864"/>
                  <a:ext cx="598" cy="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200" b="0" i="0" u="none" strike="noStrike" kern="0" cap="none" spc="0" normalizeH="0" baseline="0" noProof="0" dirty="0">
                      <a:ln>
                        <a:noFill/>
                      </a:ln>
                      <a:solidFill>
                        <a:srgbClr val="374359"/>
                      </a:solidFill>
                      <a:effectLst/>
                      <a:uLnTx/>
                      <a:uFillTx/>
                      <a:latin typeface="微软雅黑" panose="020B0503020204020204" pitchFamily="34" charset="-122"/>
                      <a:ea typeface="微软雅黑" panose="020B0503020204020204" pitchFamily="34" charset="-122"/>
                    </a:rPr>
                    <a:t>情况</a:t>
                  </a:r>
                  <a:r>
                    <a:rPr kumimoji="0" lang="en-GB" altLang="fr-FR" sz="2200" b="0" i="0" u="none" strike="noStrike" kern="0" cap="none" spc="0" normalizeH="0" baseline="0" noProof="0" dirty="0">
                      <a:ln>
                        <a:noFill/>
                      </a:ln>
                      <a:solidFill>
                        <a:srgbClr val="374359"/>
                      </a:solidFill>
                      <a:effectLst/>
                      <a:uLnTx/>
                      <a:uFillTx/>
                      <a:latin typeface="微软雅黑" panose="020B0503020204020204" pitchFamily="34" charset="-122"/>
                      <a:ea typeface="微软雅黑" panose="020B0503020204020204" pitchFamily="34" charset="-122"/>
                    </a:rPr>
                    <a:t> 2</a:t>
                  </a:r>
                </a:p>
              </p:txBody>
            </p:sp>
            <p:sp>
              <p:nvSpPr>
                <p:cNvPr id="60" name="Rectangle 38"/>
                <p:cNvSpPr>
                  <a:spLocks noChangeArrowheads="1"/>
                </p:cNvSpPr>
                <p:nvPr/>
              </p:nvSpPr>
              <p:spPr bwMode="auto">
                <a:xfrm>
                  <a:off x="0" y="864"/>
                  <a:ext cx="654" cy="384"/>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endParaRPr>
                </a:p>
              </p:txBody>
            </p:sp>
          </p:grpSp>
          <p:grpSp>
            <p:nvGrpSpPr>
              <p:cNvPr id="46098" name="Group 39"/>
              <p:cNvGrpSpPr/>
              <p:nvPr/>
            </p:nvGrpSpPr>
            <p:grpSpPr>
              <a:xfrm>
                <a:off x="654" y="864"/>
                <a:ext cx="535" cy="384"/>
                <a:chOff x="654" y="864"/>
                <a:chExt cx="535" cy="384"/>
              </a:xfrm>
            </p:grpSpPr>
            <p:sp>
              <p:nvSpPr>
                <p:cNvPr id="57" name="Rectangle 40"/>
                <p:cNvSpPr>
                  <a:spLocks noChangeArrowheads="1"/>
                </p:cNvSpPr>
                <p:nvPr/>
              </p:nvSpPr>
              <p:spPr bwMode="auto">
                <a:xfrm>
                  <a:off x="682" y="864"/>
                  <a:ext cx="479" cy="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GB" altLang="fr-FR" sz="20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rPr>
                    <a:t></a:t>
                  </a:r>
                  <a:endParaRPr kumimoji="0" lang="en-GB" altLang="fr-FR" sz="20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GB" altLang="fr-FR" sz="20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endParaRPr>
                </a:p>
              </p:txBody>
            </p:sp>
            <p:sp>
              <p:nvSpPr>
                <p:cNvPr id="58" name="Rectangle 41"/>
                <p:cNvSpPr>
                  <a:spLocks noChangeArrowheads="1"/>
                </p:cNvSpPr>
                <p:nvPr/>
              </p:nvSpPr>
              <p:spPr bwMode="auto">
                <a:xfrm>
                  <a:off x="654" y="864"/>
                  <a:ext cx="535" cy="384"/>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endParaRPr>
                </a:p>
              </p:txBody>
            </p:sp>
          </p:grpSp>
          <p:grpSp>
            <p:nvGrpSpPr>
              <p:cNvPr id="46099" name="Group 42"/>
              <p:cNvGrpSpPr/>
              <p:nvPr/>
            </p:nvGrpSpPr>
            <p:grpSpPr>
              <a:xfrm>
                <a:off x="1189" y="864"/>
                <a:ext cx="535" cy="384"/>
                <a:chOff x="1189" y="864"/>
                <a:chExt cx="535" cy="384"/>
              </a:xfrm>
            </p:grpSpPr>
            <p:sp>
              <p:nvSpPr>
                <p:cNvPr id="55" name="Rectangle 43"/>
                <p:cNvSpPr>
                  <a:spLocks noChangeArrowheads="1"/>
                </p:cNvSpPr>
                <p:nvPr/>
              </p:nvSpPr>
              <p:spPr bwMode="auto">
                <a:xfrm>
                  <a:off x="1217" y="864"/>
                  <a:ext cx="479" cy="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GB" altLang="fr-FR" sz="2200" b="0" i="0" u="none" strike="noStrike" kern="1200" cap="none" spc="0" normalizeH="0" baseline="0" noProof="0">
                      <a:ln>
                        <a:noFill/>
                      </a:ln>
                      <a:solidFill>
                        <a:srgbClr val="000066"/>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GB" altLang="fr-FR" sz="2200" b="0" i="0" u="none" strike="noStrike" kern="1200" cap="none" spc="0" normalizeH="0" baseline="0" noProof="0">
                    <a:ln>
                      <a:noFill/>
                    </a:ln>
                    <a:solidFill>
                      <a:srgbClr val="000066"/>
                    </a:solidFill>
                    <a:effectLst/>
                    <a:uLnTx/>
                    <a:uFillTx/>
                    <a:latin typeface="微软雅黑" panose="020B0503020204020204" pitchFamily="34" charset="-122"/>
                    <a:ea typeface="微软雅黑" panose="020B0503020204020204" pitchFamily="34" charset="-122"/>
                  </a:endParaRPr>
                </a:p>
              </p:txBody>
            </p:sp>
            <p:sp>
              <p:nvSpPr>
                <p:cNvPr id="56" name="Rectangle 44"/>
                <p:cNvSpPr>
                  <a:spLocks noChangeArrowheads="1"/>
                </p:cNvSpPr>
                <p:nvPr/>
              </p:nvSpPr>
              <p:spPr bwMode="auto">
                <a:xfrm>
                  <a:off x="1189" y="864"/>
                  <a:ext cx="535" cy="384"/>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endParaRPr>
                </a:p>
              </p:txBody>
            </p:sp>
          </p:grpSp>
          <p:grpSp>
            <p:nvGrpSpPr>
              <p:cNvPr id="46100" name="Group 45"/>
              <p:cNvGrpSpPr/>
              <p:nvPr/>
            </p:nvGrpSpPr>
            <p:grpSpPr>
              <a:xfrm>
                <a:off x="1724" y="864"/>
                <a:ext cx="558" cy="384"/>
                <a:chOff x="1724" y="864"/>
                <a:chExt cx="558" cy="384"/>
              </a:xfrm>
            </p:grpSpPr>
            <p:sp>
              <p:nvSpPr>
                <p:cNvPr id="53" name="Rectangle 46"/>
                <p:cNvSpPr>
                  <a:spLocks noChangeArrowheads="1"/>
                </p:cNvSpPr>
                <p:nvPr/>
              </p:nvSpPr>
              <p:spPr bwMode="auto">
                <a:xfrm>
                  <a:off x="1752" y="864"/>
                  <a:ext cx="501" cy="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GB" altLang="fr-FR" sz="2200" b="0" i="0" u="none" strike="noStrike" kern="1200" cap="none" spc="0" normalizeH="0" baseline="0" noProof="0">
                      <a:ln>
                        <a:noFill/>
                      </a:ln>
                      <a:solidFill>
                        <a:srgbClr val="000066"/>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rPr>
                    <a:t></a:t>
                  </a:r>
                  <a:endParaRPr kumimoji="0" lang="en-GB" altLang="fr-FR" sz="2200" b="0" i="0" u="none" strike="noStrike" kern="1200" cap="none" spc="0" normalizeH="0" baseline="0" noProof="0">
                    <a:ln>
                      <a:noFill/>
                    </a:ln>
                    <a:solidFill>
                      <a:srgbClr val="00006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GB" altLang="fr-FR" sz="2200" b="0" i="0" u="none" strike="noStrike" kern="1200" cap="none" spc="0" normalizeH="0" baseline="0" noProof="0">
                    <a:ln>
                      <a:noFill/>
                    </a:ln>
                    <a:solidFill>
                      <a:srgbClr val="000066"/>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endParaRPr>
                </a:p>
              </p:txBody>
            </p:sp>
            <p:sp>
              <p:nvSpPr>
                <p:cNvPr id="54" name="Rectangle 47"/>
                <p:cNvSpPr>
                  <a:spLocks noChangeArrowheads="1"/>
                </p:cNvSpPr>
                <p:nvPr/>
              </p:nvSpPr>
              <p:spPr bwMode="auto">
                <a:xfrm>
                  <a:off x="1724" y="864"/>
                  <a:ext cx="558" cy="384"/>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endParaRPr>
                </a:p>
              </p:txBody>
            </p:sp>
          </p:grpSp>
          <p:grpSp>
            <p:nvGrpSpPr>
              <p:cNvPr id="46101" name="Group 48"/>
              <p:cNvGrpSpPr/>
              <p:nvPr/>
            </p:nvGrpSpPr>
            <p:grpSpPr>
              <a:xfrm>
                <a:off x="2282" y="864"/>
                <a:ext cx="973" cy="384"/>
                <a:chOff x="2282" y="864"/>
                <a:chExt cx="973" cy="384"/>
              </a:xfrm>
            </p:grpSpPr>
            <p:sp>
              <p:nvSpPr>
                <p:cNvPr id="51" name="Rectangle 49"/>
                <p:cNvSpPr>
                  <a:spLocks noChangeArrowheads="1"/>
                </p:cNvSpPr>
                <p:nvPr/>
              </p:nvSpPr>
              <p:spPr bwMode="auto">
                <a:xfrm>
                  <a:off x="2310" y="864"/>
                  <a:ext cx="917" cy="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rPr>
                    <a:t>上浮</a:t>
                  </a:r>
                  <a:endParaRPr kumimoji="0" lang="en-GB" altLang="fr-FR" sz="20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endParaRPr>
                </a:p>
              </p:txBody>
            </p:sp>
            <p:sp>
              <p:nvSpPr>
                <p:cNvPr id="52" name="Rectangle 50"/>
                <p:cNvSpPr>
                  <a:spLocks noChangeArrowheads="1"/>
                </p:cNvSpPr>
                <p:nvPr/>
              </p:nvSpPr>
              <p:spPr bwMode="auto">
                <a:xfrm>
                  <a:off x="2282" y="864"/>
                  <a:ext cx="973" cy="384"/>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endParaRPr>
                </a:p>
              </p:txBody>
            </p:sp>
          </p:grpSp>
          <p:grpSp>
            <p:nvGrpSpPr>
              <p:cNvPr id="46102" name="Group 51"/>
              <p:cNvGrpSpPr/>
              <p:nvPr/>
            </p:nvGrpSpPr>
            <p:grpSpPr>
              <a:xfrm>
                <a:off x="0" y="1248"/>
                <a:ext cx="654" cy="480"/>
                <a:chOff x="0" y="1248"/>
                <a:chExt cx="654" cy="480"/>
              </a:xfrm>
            </p:grpSpPr>
            <p:sp>
              <p:nvSpPr>
                <p:cNvPr id="49" name="Rectangle 52"/>
                <p:cNvSpPr>
                  <a:spLocks noChangeArrowheads="1"/>
                </p:cNvSpPr>
                <p:nvPr/>
              </p:nvSpPr>
              <p:spPr bwMode="auto">
                <a:xfrm>
                  <a:off x="28" y="1248"/>
                  <a:ext cx="598"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GB" altLang="fr-FR" sz="22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200" b="0" i="0" u="none" strike="noStrike" kern="0" cap="none" spc="0" normalizeH="0" baseline="0" noProof="0" dirty="0">
                      <a:ln>
                        <a:noFill/>
                      </a:ln>
                      <a:solidFill>
                        <a:srgbClr val="374359"/>
                      </a:solidFill>
                      <a:effectLst/>
                      <a:uLnTx/>
                      <a:uFillTx/>
                      <a:latin typeface="微软雅黑" panose="020B0503020204020204" pitchFamily="34" charset="-122"/>
                      <a:ea typeface="微软雅黑" panose="020B0503020204020204" pitchFamily="34" charset="-122"/>
                    </a:rPr>
                    <a:t>情况</a:t>
                  </a:r>
                  <a:r>
                    <a:rPr kumimoji="0" lang="en-GB" altLang="fr-FR" sz="2200" b="0" i="0" u="none" strike="noStrike" kern="0" cap="none" spc="0" normalizeH="0" baseline="0" noProof="0" dirty="0">
                      <a:ln>
                        <a:noFill/>
                      </a:ln>
                      <a:solidFill>
                        <a:srgbClr val="374359"/>
                      </a:solidFill>
                      <a:effectLst/>
                      <a:uLnTx/>
                      <a:uFillTx/>
                      <a:latin typeface="微软雅黑" panose="020B0503020204020204" pitchFamily="34" charset="-122"/>
                      <a:ea typeface="微软雅黑" panose="020B0503020204020204" pitchFamily="34" charset="-122"/>
                    </a:rPr>
                    <a:t> 3</a:t>
                  </a: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GB" altLang="fr-FR" sz="22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endParaRPr>
                </a:p>
              </p:txBody>
            </p:sp>
            <p:sp>
              <p:nvSpPr>
                <p:cNvPr id="50" name="Rectangle 53"/>
                <p:cNvSpPr>
                  <a:spLocks noChangeArrowheads="1"/>
                </p:cNvSpPr>
                <p:nvPr/>
              </p:nvSpPr>
              <p:spPr bwMode="auto">
                <a:xfrm>
                  <a:off x="0" y="1248"/>
                  <a:ext cx="654" cy="480"/>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endParaRPr>
                </a:p>
              </p:txBody>
            </p:sp>
          </p:grpSp>
          <p:grpSp>
            <p:nvGrpSpPr>
              <p:cNvPr id="46103" name="Group 54"/>
              <p:cNvGrpSpPr/>
              <p:nvPr/>
            </p:nvGrpSpPr>
            <p:grpSpPr>
              <a:xfrm>
                <a:off x="654" y="1248"/>
                <a:ext cx="535" cy="480"/>
                <a:chOff x="654" y="1248"/>
                <a:chExt cx="535" cy="480"/>
              </a:xfrm>
            </p:grpSpPr>
            <p:sp>
              <p:nvSpPr>
                <p:cNvPr id="47" name="Rectangle 55"/>
                <p:cNvSpPr>
                  <a:spLocks noChangeArrowheads="1"/>
                </p:cNvSpPr>
                <p:nvPr/>
              </p:nvSpPr>
              <p:spPr bwMode="auto">
                <a:xfrm>
                  <a:off x="682" y="1248"/>
                  <a:ext cx="479"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GB" altLang="fr-FR" sz="22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GB" altLang="fr-FR" sz="22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rPr>
                    <a:t> or </a:t>
                  </a:r>
                  <a:endParaRPr kumimoji="0" lang="en-GB" altLang="fr-FR" sz="22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GB" altLang="fr-FR" sz="22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endParaRPr>
                </a:p>
              </p:txBody>
            </p:sp>
            <p:sp>
              <p:nvSpPr>
                <p:cNvPr id="48" name="Rectangle 56"/>
                <p:cNvSpPr>
                  <a:spLocks noChangeArrowheads="1"/>
                </p:cNvSpPr>
                <p:nvPr/>
              </p:nvSpPr>
              <p:spPr bwMode="auto">
                <a:xfrm>
                  <a:off x="654" y="1248"/>
                  <a:ext cx="535" cy="480"/>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endParaRPr>
                </a:p>
              </p:txBody>
            </p:sp>
          </p:grpSp>
          <p:grpSp>
            <p:nvGrpSpPr>
              <p:cNvPr id="46104" name="Group 57"/>
              <p:cNvGrpSpPr/>
              <p:nvPr/>
            </p:nvGrpSpPr>
            <p:grpSpPr>
              <a:xfrm>
                <a:off x="1189" y="1248"/>
                <a:ext cx="535" cy="480"/>
                <a:chOff x="1189" y="1248"/>
                <a:chExt cx="535" cy="480"/>
              </a:xfrm>
            </p:grpSpPr>
            <p:sp>
              <p:nvSpPr>
                <p:cNvPr id="45" name="Rectangle 58"/>
                <p:cNvSpPr>
                  <a:spLocks noChangeArrowheads="1"/>
                </p:cNvSpPr>
                <p:nvPr/>
              </p:nvSpPr>
              <p:spPr bwMode="auto">
                <a:xfrm>
                  <a:off x="1217" y="1248"/>
                  <a:ext cx="479"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GB" altLang="fr-FR" sz="2200" b="0" i="0" u="none" strike="noStrike" kern="1200" cap="none" spc="0" normalizeH="0" baseline="0" noProof="0">
                    <a:ln>
                      <a:noFill/>
                    </a:ln>
                    <a:solidFill>
                      <a:srgbClr val="000066"/>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GB" altLang="fr-FR" sz="2200" b="0" i="0" u="none" strike="noStrike" kern="1200" cap="none" spc="0" normalizeH="0" baseline="0" noProof="0">
                      <a:ln>
                        <a:noFill/>
                      </a:ln>
                      <a:solidFill>
                        <a:srgbClr val="000066"/>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rPr>
                    <a:t> or  </a:t>
                  </a:r>
                  <a:endParaRPr kumimoji="0" lang="en-GB" altLang="fr-FR" sz="2200" b="0" i="0" u="none" strike="noStrike" kern="1200" cap="none" spc="0" normalizeH="0" baseline="0" noProof="0">
                    <a:ln>
                      <a:noFill/>
                    </a:ln>
                    <a:solidFill>
                      <a:srgbClr val="00006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GB" altLang="fr-FR" sz="2200" b="0" i="0" u="none" strike="noStrike" kern="1200" cap="none" spc="0" normalizeH="0" baseline="0" noProof="0">
                    <a:ln>
                      <a:noFill/>
                    </a:ln>
                    <a:solidFill>
                      <a:srgbClr val="000066"/>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endParaRPr>
                </a:p>
              </p:txBody>
            </p:sp>
            <p:sp>
              <p:nvSpPr>
                <p:cNvPr id="46" name="Rectangle 59"/>
                <p:cNvSpPr>
                  <a:spLocks noChangeArrowheads="1"/>
                </p:cNvSpPr>
                <p:nvPr/>
              </p:nvSpPr>
              <p:spPr bwMode="auto">
                <a:xfrm>
                  <a:off x="1189" y="1248"/>
                  <a:ext cx="535" cy="480"/>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endParaRPr>
                </a:p>
              </p:txBody>
            </p:sp>
          </p:grpSp>
          <p:grpSp>
            <p:nvGrpSpPr>
              <p:cNvPr id="46105" name="Group 60"/>
              <p:cNvGrpSpPr/>
              <p:nvPr/>
            </p:nvGrpSpPr>
            <p:grpSpPr>
              <a:xfrm>
                <a:off x="1724" y="1248"/>
                <a:ext cx="558" cy="480"/>
                <a:chOff x="1724" y="1248"/>
                <a:chExt cx="558" cy="480"/>
              </a:xfrm>
            </p:grpSpPr>
            <p:sp>
              <p:nvSpPr>
                <p:cNvPr id="43" name="Rectangle 61"/>
                <p:cNvSpPr>
                  <a:spLocks noChangeArrowheads="1"/>
                </p:cNvSpPr>
                <p:nvPr/>
              </p:nvSpPr>
              <p:spPr bwMode="auto">
                <a:xfrm>
                  <a:off x="1752" y="1248"/>
                  <a:ext cx="501"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GB" altLang="fr-FR" sz="2200" b="0" i="0" u="none" strike="noStrike" kern="1200" cap="none" spc="0" normalizeH="0" baseline="0" noProof="0">
                    <a:ln>
                      <a:noFill/>
                    </a:ln>
                    <a:solidFill>
                      <a:srgbClr val="000066"/>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GB" altLang="fr-FR" sz="2200" b="0" i="0" u="none" strike="noStrike" kern="1200" cap="none" spc="0" normalizeH="0" baseline="0" noProof="0">
                      <a:ln>
                        <a:noFill/>
                      </a:ln>
                      <a:solidFill>
                        <a:srgbClr val="000066"/>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rPr>
                    <a:t> or </a:t>
                  </a:r>
                  <a:endParaRPr kumimoji="0" lang="en-GB" altLang="fr-FR" sz="2200" b="0" i="0" u="none" strike="noStrike" kern="1200" cap="none" spc="0" normalizeH="0" baseline="0" noProof="0">
                    <a:ln>
                      <a:noFill/>
                    </a:ln>
                    <a:solidFill>
                      <a:srgbClr val="00006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GB" altLang="fr-FR" sz="2200" b="0" i="0" u="none" strike="noStrike" kern="1200" cap="none" spc="0" normalizeH="0" baseline="0" noProof="0">
                    <a:ln>
                      <a:noFill/>
                    </a:ln>
                    <a:solidFill>
                      <a:srgbClr val="000066"/>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endParaRPr>
                </a:p>
              </p:txBody>
            </p:sp>
            <p:sp>
              <p:nvSpPr>
                <p:cNvPr id="44" name="Rectangle 62"/>
                <p:cNvSpPr>
                  <a:spLocks noChangeArrowheads="1"/>
                </p:cNvSpPr>
                <p:nvPr/>
              </p:nvSpPr>
              <p:spPr bwMode="auto">
                <a:xfrm>
                  <a:off x="1724" y="1248"/>
                  <a:ext cx="558" cy="480"/>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endParaRPr>
                </a:p>
              </p:txBody>
            </p:sp>
          </p:grpSp>
          <p:grpSp>
            <p:nvGrpSpPr>
              <p:cNvPr id="46106" name="Group 63"/>
              <p:cNvGrpSpPr/>
              <p:nvPr/>
            </p:nvGrpSpPr>
            <p:grpSpPr>
              <a:xfrm>
                <a:off x="2282" y="1248"/>
                <a:ext cx="973" cy="480"/>
                <a:chOff x="2282" y="1248"/>
                <a:chExt cx="973" cy="480"/>
              </a:xfrm>
            </p:grpSpPr>
            <p:sp>
              <p:nvSpPr>
                <p:cNvPr id="41" name="Rectangle 64"/>
                <p:cNvSpPr>
                  <a:spLocks noChangeArrowheads="1"/>
                </p:cNvSpPr>
                <p:nvPr/>
              </p:nvSpPr>
              <p:spPr bwMode="auto">
                <a:xfrm>
                  <a:off x="2310" y="1248"/>
                  <a:ext cx="917"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FF9732"/>
                      </a:solidFill>
                      <a:effectLst/>
                      <a:uLnTx/>
                      <a:uFillTx/>
                      <a:latin typeface="微软雅黑" panose="020B0503020204020204" pitchFamily="34" charset="-122"/>
                      <a:ea typeface="微软雅黑" panose="020B0503020204020204" pitchFamily="34" charset="-122"/>
                    </a:rPr>
                    <a:t>絮凝或聚并</a:t>
                  </a:r>
                  <a:endParaRPr kumimoji="0" lang="en-GB" altLang="fr-FR" sz="2000" b="0" i="0" u="none" strike="noStrike" kern="1200" cap="none" spc="0" normalizeH="0" baseline="0" noProof="0" dirty="0">
                    <a:ln>
                      <a:noFill/>
                    </a:ln>
                    <a:solidFill>
                      <a:srgbClr val="FF9732"/>
                    </a:solidFill>
                    <a:effectLst/>
                    <a:uLnTx/>
                    <a:uFillTx/>
                    <a:latin typeface="微软雅黑" panose="020B0503020204020204" pitchFamily="34" charset="-122"/>
                    <a:ea typeface="微软雅黑" panose="020B0503020204020204" pitchFamily="34" charset="-122"/>
                  </a:endParaRPr>
                </a:p>
              </p:txBody>
            </p:sp>
            <p:sp>
              <p:nvSpPr>
                <p:cNvPr id="42" name="Rectangle 65"/>
                <p:cNvSpPr>
                  <a:spLocks noChangeArrowheads="1"/>
                </p:cNvSpPr>
                <p:nvPr/>
              </p:nvSpPr>
              <p:spPr bwMode="auto">
                <a:xfrm>
                  <a:off x="2282" y="1248"/>
                  <a:ext cx="973" cy="480"/>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endParaRPr>
                </a:p>
              </p:txBody>
            </p:sp>
          </p:grpSp>
        </p:grpSp>
        <p:sp>
          <p:nvSpPr>
            <p:cNvPr id="20" name="Rectangle 66"/>
            <p:cNvSpPr>
              <a:spLocks noChangeArrowheads="1"/>
            </p:cNvSpPr>
            <p:nvPr/>
          </p:nvSpPr>
          <p:spPr bwMode="auto">
            <a:xfrm>
              <a:off x="-3" y="-3"/>
              <a:ext cx="3261" cy="1734"/>
            </a:xfrm>
            <a:prstGeom prst="rect">
              <a:avLst/>
            </a:prstGeom>
            <a:noFill/>
            <a:ln w="9525">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endParaRPr>
            </a:p>
          </p:txBody>
        </p:sp>
      </p:grpSp>
      <p:sp>
        <p:nvSpPr>
          <p:cNvPr id="81" name="Titre 1"/>
          <p:cNvSpPr txBox="1">
            <a:spLocks/>
          </p:cNvSpPr>
          <p:nvPr/>
        </p:nvSpPr>
        <p:spPr>
          <a:xfrm>
            <a:off x="808440" y="-144422"/>
            <a:ext cx="10320867" cy="1100139"/>
          </a:xfrm>
          <a:prstGeom prst="rect">
            <a:avLst/>
          </a:prstGeom>
        </p:spPr>
        <p:txBody>
          <a:bodyPr vert="horz" wrap="square" lIns="91440" tIns="45720" rIns="91440" bIns="45720" anchor="ctr"/>
          <a:lstStyle>
            <a:lvl1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1pPr>
            <a:lvl2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5pPr>
            <a:lvl6pPr marL="457200" algn="ctr" rtl="0" fontAlgn="base">
              <a:spcBef>
                <a:spcPct val="0"/>
              </a:spcBef>
              <a:spcAft>
                <a:spcPct val="0"/>
              </a:spcAft>
              <a:defRPr sz="3200">
                <a:solidFill>
                  <a:srgbClr val="5A91CD"/>
                </a:solidFill>
                <a:latin typeface="Arial" charset="0"/>
              </a:defRPr>
            </a:lvl6pPr>
            <a:lvl7pPr marL="914400" algn="ctr" rtl="0" fontAlgn="base">
              <a:spcBef>
                <a:spcPct val="0"/>
              </a:spcBef>
              <a:spcAft>
                <a:spcPct val="0"/>
              </a:spcAft>
              <a:defRPr sz="3200">
                <a:solidFill>
                  <a:srgbClr val="5A91CD"/>
                </a:solidFill>
                <a:latin typeface="Arial" charset="0"/>
              </a:defRPr>
            </a:lvl7pPr>
            <a:lvl8pPr marL="1371600" algn="ctr" rtl="0" fontAlgn="base">
              <a:spcBef>
                <a:spcPct val="0"/>
              </a:spcBef>
              <a:spcAft>
                <a:spcPct val="0"/>
              </a:spcAft>
              <a:defRPr sz="3200">
                <a:solidFill>
                  <a:srgbClr val="5A91CD"/>
                </a:solidFill>
                <a:latin typeface="Arial" charset="0"/>
              </a:defRPr>
            </a:lvl8pPr>
            <a:lvl9pPr marL="1828800" algn="ctr" rtl="0" fontAlgn="base">
              <a:spcBef>
                <a:spcPct val="0"/>
              </a:spcBef>
              <a:spcAft>
                <a:spcPct val="0"/>
              </a:spcAft>
              <a:defRPr sz="3200">
                <a:solidFill>
                  <a:srgbClr val="5A91CD"/>
                </a:solidFill>
                <a:latin typeface="Arial" charset="0"/>
              </a:defRPr>
            </a:lvl9pPr>
          </a:lstStyle>
          <a:p>
            <a:r>
              <a:rPr lang="zh-CN" altLang="en-US" sz="3000" b="1" dirty="0">
                <a:solidFill>
                  <a:schemeClr val="bg2">
                    <a:lumMod val="75000"/>
                  </a:schemeClr>
                </a:solidFill>
                <a:latin typeface="等线" panose="02010600030101010101" pitchFamily="2" charset="-122"/>
                <a:ea typeface="等线" panose="02010600030101010101" pitchFamily="2" charset="-122"/>
                <a:cs typeface="+mn-cs"/>
              </a:rPr>
              <a:t>如何解读</a:t>
            </a:r>
            <a:r>
              <a:rPr lang="fr-FR" altLang="fr-FR" sz="3000" b="1" dirty="0">
                <a:solidFill>
                  <a:schemeClr val="bg2">
                    <a:lumMod val="75000"/>
                  </a:schemeClr>
                </a:solidFill>
                <a:latin typeface="等线" panose="02010600030101010101" pitchFamily="2" charset="-122"/>
                <a:ea typeface="等线" panose="02010600030101010101" pitchFamily="2" charset="-122"/>
                <a:cs typeface="+mn-cs"/>
              </a:rPr>
              <a:t>Turbiscan</a:t>
            </a:r>
            <a:r>
              <a:rPr lang="zh-CN" altLang="en-US" sz="3000" b="1" dirty="0">
                <a:solidFill>
                  <a:schemeClr val="bg2">
                    <a:lumMod val="75000"/>
                  </a:schemeClr>
                </a:solidFill>
                <a:latin typeface="等线" panose="02010600030101010101" pitchFamily="2" charset="-122"/>
                <a:ea typeface="等线" panose="02010600030101010101" pitchFamily="2" charset="-122"/>
                <a:cs typeface="+mn-cs"/>
              </a:rPr>
              <a:t>图谱</a:t>
            </a:r>
          </a:p>
        </p:txBody>
      </p:sp>
    </p:spTree>
    <p:extLst>
      <p:ext uri="{BB962C8B-B14F-4D97-AF65-F5344CB8AC3E}">
        <p14:creationId xmlns:p14="http://schemas.microsoft.com/office/powerpoint/2010/main" xmlns="" val="2476665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1208234" y="934446"/>
            <a:ext cx="1980029"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0" cap="none" spc="0" normalizeH="0" baseline="0" noProof="0" dirty="0">
                <a:ln>
                  <a:noFill/>
                </a:ln>
                <a:solidFill>
                  <a:srgbClr val="374359"/>
                </a:solidFill>
                <a:effectLst/>
                <a:uLnTx/>
                <a:uFillTx/>
                <a:latin typeface="微软雅黑" panose="020B0503020204020204" pitchFamily="34" charset="-122"/>
                <a:ea typeface="微软雅黑" panose="020B0503020204020204" pitchFamily="34" charset="-122"/>
              </a:rPr>
              <a:t>特殊不稳定现象</a:t>
            </a:r>
            <a:endParaRPr kumimoji="0" lang="en-US" sz="2000" b="0" i="0" u="none" strike="noStrike" kern="0" cap="none" spc="0" normalizeH="0" baseline="0" noProof="0" dirty="0">
              <a:ln>
                <a:noFill/>
              </a:ln>
              <a:solidFill>
                <a:srgbClr val="374359"/>
              </a:solidFill>
              <a:effectLst/>
              <a:uLnTx/>
              <a:uFillTx/>
              <a:latin typeface="微软雅黑" panose="020B0503020204020204" pitchFamily="34" charset="-122"/>
              <a:ea typeface="微软雅黑" panose="020B0503020204020204" pitchFamily="34" charset="-122"/>
            </a:endParaRPr>
          </a:p>
        </p:txBody>
      </p:sp>
      <p:grpSp>
        <p:nvGrpSpPr>
          <p:cNvPr id="46084" name="Group 4"/>
          <p:cNvGrpSpPr/>
          <p:nvPr/>
        </p:nvGrpSpPr>
        <p:grpSpPr>
          <a:xfrm>
            <a:off x="1266364" y="1592560"/>
            <a:ext cx="9347200" cy="3276600"/>
            <a:chOff x="-3" y="-3"/>
            <a:chExt cx="3261" cy="1734"/>
          </a:xfrm>
        </p:grpSpPr>
        <p:grpSp>
          <p:nvGrpSpPr>
            <p:cNvPr id="46085" name="Group 5"/>
            <p:cNvGrpSpPr/>
            <p:nvPr/>
          </p:nvGrpSpPr>
          <p:grpSpPr>
            <a:xfrm>
              <a:off x="0" y="0"/>
              <a:ext cx="3255" cy="1728"/>
              <a:chOff x="0" y="0"/>
              <a:chExt cx="3255" cy="1728"/>
            </a:xfrm>
          </p:grpSpPr>
          <p:grpSp>
            <p:nvGrpSpPr>
              <p:cNvPr id="46087" name="Group 6"/>
              <p:cNvGrpSpPr/>
              <p:nvPr/>
            </p:nvGrpSpPr>
            <p:grpSpPr>
              <a:xfrm>
                <a:off x="0" y="0"/>
                <a:ext cx="654" cy="480"/>
                <a:chOff x="0" y="0"/>
                <a:chExt cx="654" cy="480"/>
              </a:xfrm>
            </p:grpSpPr>
            <p:sp>
              <p:nvSpPr>
                <p:cNvPr id="79" name="Rectangle 7"/>
                <p:cNvSpPr>
                  <a:spLocks noChangeArrowheads="1"/>
                </p:cNvSpPr>
                <p:nvPr/>
              </p:nvSpPr>
              <p:spPr bwMode="auto">
                <a:xfrm>
                  <a:off x="28" y="0"/>
                  <a:ext cx="598"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GB" altLang="fr-FR" sz="2200" b="0" i="0" u="none" strike="noStrike" kern="0" cap="none" spc="0" normalizeH="0" baseline="0" noProof="0" dirty="0">
                      <a:ln>
                        <a:noFill/>
                      </a:ln>
                      <a:solidFill>
                        <a:srgbClr val="374359"/>
                      </a:solidFill>
                      <a:effectLst/>
                      <a:uLnTx/>
                      <a:uFillTx/>
                      <a:latin typeface="微软雅黑" panose="020B0503020204020204" pitchFamily="34" charset="-122"/>
                      <a:ea typeface="微软雅黑" panose="020B0503020204020204" pitchFamily="34" charset="-122"/>
                    </a:rPr>
                    <a:t>Delta BS</a:t>
                  </a: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GB" altLang="fr-FR" sz="22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endParaRPr>
                </a:p>
              </p:txBody>
            </p:sp>
            <p:sp>
              <p:nvSpPr>
                <p:cNvPr id="80" name="Rectangle 8"/>
                <p:cNvSpPr>
                  <a:spLocks noChangeArrowheads="1"/>
                </p:cNvSpPr>
                <p:nvPr/>
              </p:nvSpPr>
              <p:spPr bwMode="auto">
                <a:xfrm>
                  <a:off x="0" y="0"/>
                  <a:ext cx="654" cy="480"/>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endParaRPr>
                </a:p>
              </p:txBody>
            </p:sp>
          </p:grpSp>
          <p:grpSp>
            <p:nvGrpSpPr>
              <p:cNvPr id="46088" name="Group 9"/>
              <p:cNvGrpSpPr/>
              <p:nvPr/>
            </p:nvGrpSpPr>
            <p:grpSpPr>
              <a:xfrm>
                <a:off x="654" y="0"/>
                <a:ext cx="535" cy="480"/>
                <a:chOff x="654" y="0"/>
                <a:chExt cx="535" cy="480"/>
              </a:xfrm>
            </p:grpSpPr>
            <p:sp>
              <p:nvSpPr>
                <p:cNvPr id="77" name="Rectangle 10"/>
                <p:cNvSpPr>
                  <a:spLocks noChangeArrowheads="1"/>
                </p:cNvSpPr>
                <p:nvPr/>
              </p:nvSpPr>
              <p:spPr bwMode="auto">
                <a:xfrm>
                  <a:off x="682" y="0"/>
                  <a:ext cx="479"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GB" altLang="fr-FR" sz="2100" b="0" i="0" u="none" strike="noStrike" kern="1200" cap="none" spc="0" normalizeH="0" baseline="0" noProof="0" dirty="0">
                      <a:ln>
                        <a:noFill/>
                      </a:ln>
                      <a:solidFill>
                        <a:srgbClr val="FF33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Bottom</a:t>
                  </a: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GB" altLang="fr-FR" sz="22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endParaRPr>
                </a:p>
              </p:txBody>
            </p:sp>
            <p:sp>
              <p:nvSpPr>
                <p:cNvPr id="78" name="Rectangle 11"/>
                <p:cNvSpPr>
                  <a:spLocks noChangeArrowheads="1"/>
                </p:cNvSpPr>
                <p:nvPr/>
              </p:nvSpPr>
              <p:spPr bwMode="auto">
                <a:xfrm>
                  <a:off x="654" y="0"/>
                  <a:ext cx="535" cy="480"/>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endParaRPr>
                </a:p>
              </p:txBody>
            </p:sp>
          </p:grpSp>
          <p:grpSp>
            <p:nvGrpSpPr>
              <p:cNvPr id="46089" name="Group 12"/>
              <p:cNvGrpSpPr/>
              <p:nvPr/>
            </p:nvGrpSpPr>
            <p:grpSpPr>
              <a:xfrm>
                <a:off x="1189" y="0"/>
                <a:ext cx="535" cy="480"/>
                <a:chOff x="1189" y="0"/>
                <a:chExt cx="535" cy="480"/>
              </a:xfrm>
            </p:grpSpPr>
            <p:sp>
              <p:nvSpPr>
                <p:cNvPr id="75" name="Rectangle 13"/>
                <p:cNvSpPr>
                  <a:spLocks noChangeArrowheads="1"/>
                </p:cNvSpPr>
                <p:nvPr/>
              </p:nvSpPr>
              <p:spPr bwMode="auto">
                <a:xfrm>
                  <a:off x="1217" y="0"/>
                  <a:ext cx="479"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GB" altLang="fr-FR" sz="2200" b="0" i="0" u="none" strike="noStrike" kern="1200" cap="none" spc="0" normalizeH="0" baseline="0" noProof="0" dirty="0">
                      <a:ln>
                        <a:noFill/>
                      </a:ln>
                      <a:solidFill>
                        <a:srgbClr val="339933"/>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Middle</a:t>
                  </a: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GB" altLang="fr-FR" sz="22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endParaRPr>
                </a:p>
              </p:txBody>
            </p:sp>
            <p:sp>
              <p:nvSpPr>
                <p:cNvPr id="76" name="Rectangle 14"/>
                <p:cNvSpPr>
                  <a:spLocks noChangeArrowheads="1"/>
                </p:cNvSpPr>
                <p:nvPr/>
              </p:nvSpPr>
              <p:spPr bwMode="auto">
                <a:xfrm>
                  <a:off x="1189" y="0"/>
                  <a:ext cx="535" cy="480"/>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endParaRPr>
                </a:p>
              </p:txBody>
            </p:sp>
          </p:grpSp>
          <p:grpSp>
            <p:nvGrpSpPr>
              <p:cNvPr id="46090" name="Group 15"/>
              <p:cNvGrpSpPr/>
              <p:nvPr/>
            </p:nvGrpSpPr>
            <p:grpSpPr>
              <a:xfrm>
                <a:off x="1724" y="0"/>
                <a:ext cx="558" cy="480"/>
                <a:chOff x="1724" y="0"/>
                <a:chExt cx="558" cy="480"/>
              </a:xfrm>
            </p:grpSpPr>
            <p:sp>
              <p:nvSpPr>
                <p:cNvPr id="73" name="Rectangle 16"/>
                <p:cNvSpPr>
                  <a:spLocks noChangeArrowheads="1"/>
                </p:cNvSpPr>
                <p:nvPr/>
              </p:nvSpPr>
              <p:spPr bwMode="auto">
                <a:xfrm>
                  <a:off x="1752" y="0"/>
                  <a:ext cx="501"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GB" altLang="fr-FR" sz="2200" b="0"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rPr>
                    <a:t>Top</a:t>
                  </a: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GB" altLang="fr-FR" sz="22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endParaRPr>
                </a:p>
              </p:txBody>
            </p:sp>
            <p:sp>
              <p:nvSpPr>
                <p:cNvPr id="74" name="Rectangle 17"/>
                <p:cNvSpPr>
                  <a:spLocks noChangeArrowheads="1"/>
                </p:cNvSpPr>
                <p:nvPr/>
              </p:nvSpPr>
              <p:spPr bwMode="auto">
                <a:xfrm>
                  <a:off x="1724" y="0"/>
                  <a:ext cx="558" cy="480"/>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endParaRPr>
                </a:p>
              </p:txBody>
            </p:sp>
          </p:grpSp>
          <p:grpSp>
            <p:nvGrpSpPr>
              <p:cNvPr id="46091" name="Group 18"/>
              <p:cNvGrpSpPr/>
              <p:nvPr/>
            </p:nvGrpSpPr>
            <p:grpSpPr>
              <a:xfrm>
                <a:off x="2282" y="0"/>
                <a:ext cx="973" cy="480"/>
                <a:chOff x="2282" y="0"/>
                <a:chExt cx="973" cy="480"/>
              </a:xfrm>
            </p:grpSpPr>
            <p:sp>
              <p:nvSpPr>
                <p:cNvPr id="71" name="Rectangle 19"/>
                <p:cNvSpPr>
                  <a:spLocks noChangeArrowheads="1"/>
                </p:cNvSpPr>
                <p:nvPr/>
              </p:nvSpPr>
              <p:spPr bwMode="auto">
                <a:xfrm>
                  <a:off x="2310" y="0"/>
                  <a:ext cx="917"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rPr>
                    <a:t>不稳定现象</a:t>
                  </a:r>
                  <a:endParaRPr kumimoji="0" lang="en-GB" altLang="fr-FR" sz="20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endParaRPr>
                </a:p>
              </p:txBody>
            </p:sp>
            <p:sp>
              <p:nvSpPr>
                <p:cNvPr id="72" name="Rectangle 20"/>
                <p:cNvSpPr>
                  <a:spLocks noChangeArrowheads="1"/>
                </p:cNvSpPr>
                <p:nvPr/>
              </p:nvSpPr>
              <p:spPr bwMode="auto">
                <a:xfrm>
                  <a:off x="2282" y="0"/>
                  <a:ext cx="973" cy="480"/>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endParaRPr>
                </a:p>
              </p:txBody>
            </p:sp>
          </p:grpSp>
          <p:grpSp>
            <p:nvGrpSpPr>
              <p:cNvPr id="46092" name="Group 21"/>
              <p:cNvGrpSpPr/>
              <p:nvPr/>
            </p:nvGrpSpPr>
            <p:grpSpPr>
              <a:xfrm>
                <a:off x="0" y="480"/>
                <a:ext cx="654" cy="384"/>
                <a:chOff x="0" y="480"/>
                <a:chExt cx="654" cy="384"/>
              </a:xfrm>
            </p:grpSpPr>
            <p:sp>
              <p:nvSpPr>
                <p:cNvPr id="69" name="Rectangle 22"/>
                <p:cNvSpPr>
                  <a:spLocks noChangeArrowheads="1"/>
                </p:cNvSpPr>
                <p:nvPr/>
              </p:nvSpPr>
              <p:spPr bwMode="auto">
                <a:xfrm>
                  <a:off x="28" y="480"/>
                  <a:ext cx="598" cy="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200" b="0" i="0" u="none" strike="noStrike" kern="0" cap="none" spc="0" normalizeH="0" baseline="0" noProof="0" dirty="0">
                      <a:ln>
                        <a:noFill/>
                      </a:ln>
                      <a:solidFill>
                        <a:srgbClr val="374359"/>
                      </a:solidFill>
                      <a:effectLst/>
                      <a:uLnTx/>
                      <a:uFillTx/>
                      <a:latin typeface="微软雅黑" panose="020B0503020204020204" pitchFamily="34" charset="-122"/>
                      <a:ea typeface="微软雅黑" panose="020B0503020204020204" pitchFamily="34" charset="-122"/>
                    </a:rPr>
                    <a:t>情况</a:t>
                  </a:r>
                  <a:r>
                    <a:rPr kumimoji="0" lang="en-GB" altLang="fr-FR" sz="2200" b="0" i="0" u="none" strike="noStrike" kern="0" cap="none" spc="0" normalizeH="0" baseline="0" noProof="0" dirty="0">
                      <a:ln>
                        <a:noFill/>
                      </a:ln>
                      <a:solidFill>
                        <a:srgbClr val="374359"/>
                      </a:solidFill>
                      <a:effectLst/>
                      <a:uLnTx/>
                      <a:uFillTx/>
                      <a:latin typeface="微软雅黑" panose="020B0503020204020204" pitchFamily="34" charset="-122"/>
                      <a:ea typeface="微软雅黑" panose="020B0503020204020204" pitchFamily="34" charset="-122"/>
                    </a:rPr>
                    <a:t> 1</a:t>
                  </a:r>
                </a:p>
              </p:txBody>
            </p:sp>
            <p:sp>
              <p:nvSpPr>
                <p:cNvPr id="70" name="Rectangle 23"/>
                <p:cNvSpPr>
                  <a:spLocks noChangeArrowheads="1"/>
                </p:cNvSpPr>
                <p:nvPr/>
              </p:nvSpPr>
              <p:spPr bwMode="auto">
                <a:xfrm>
                  <a:off x="0" y="480"/>
                  <a:ext cx="654" cy="384"/>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endParaRPr>
                </a:p>
              </p:txBody>
            </p:sp>
          </p:grpSp>
          <p:grpSp>
            <p:nvGrpSpPr>
              <p:cNvPr id="46093" name="Group 24"/>
              <p:cNvGrpSpPr/>
              <p:nvPr/>
            </p:nvGrpSpPr>
            <p:grpSpPr>
              <a:xfrm>
                <a:off x="654" y="480"/>
                <a:ext cx="535" cy="384"/>
                <a:chOff x="654" y="480"/>
                <a:chExt cx="535" cy="384"/>
              </a:xfrm>
            </p:grpSpPr>
            <p:sp>
              <p:nvSpPr>
                <p:cNvPr id="67" name="Rectangle 25"/>
                <p:cNvSpPr>
                  <a:spLocks noChangeArrowheads="1"/>
                </p:cNvSpPr>
                <p:nvPr/>
              </p:nvSpPr>
              <p:spPr bwMode="auto">
                <a:xfrm>
                  <a:off x="682" y="480"/>
                  <a:ext cx="479" cy="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2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rPr>
                    <a:t>先</a:t>
                  </a:r>
                  <a:r>
                    <a:rPr kumimoji="0" lang="en-GB" altLang="fr-FR" sz="22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rPr>
                    <a:t></a:t>
                  </a:r>
                  <a:r>
                    <a:rPr kumimoji="0" lang="zh-CN" altLang="en-US" sz="22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rPr>
                    <a:t>后</a:t>
                  </a:r>
                  <a:endParaRPr kumimoji="0" lang="en-GB" altLang="fr-FR" sz="22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GB" altLang="fr-FR" sz="22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endParaRPr>
                </a:p>
              </p:txBody>
            </p:sp>
            <p:sp>
              <p:nvSpPr>
                <p:cNvPr id="68" name="Rectangle 26"/>
                <p:cNvSpPr>
                  <a:spLocks noChangeArrowheads="1"/>
                </p:cNvSpPr>
                <p:nvPr/>
              </p:nvSpPr>
              <p:spPr bwMode="auto">
                <a:xfrm>
                  <a:off x="654" y="480"/>
                  <a:ext cx="535" cy="384"/>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endParaRPr>
                </a:p>
              </p:txBody>
            </p:sp>
          </p:grpSp>
          <p:grpSp>
            <p:nvGrpSpPr>
              <p:cNvPr id="46094" name="Group 27"/>
              <p:cNvGrpSpPr/>
              <p:nvPr/>
            </p:nvGrpSpPr>
            <p:grpSpPr>
              <a:xfrm>
                <a:off x="1189" y="480"/>
                <a:ext cx="535" cy="384"/>
                <a:chOff x="1189" y="480"/>
                <a:chExt cx="535" cy="384"/>
              </a:xfrm>
            </p:grpSpPr>
            <p:sp>
              <p:nvSpPr>
                <p:cNvPr id="65" name="Rectangle 28"/>
                <p:cNvSpPr>
                  <a:spLocks noChangeArrowheads="1"/>
                </p:cNvSpPr>
                <p:nvPr/>
              </p:nvSpPr>
              <p:spPr bwMode="auto">
                <a:xfrm>
                  <a:off x="1217" y="480"/>
                  <a:ext cx="479" cy="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GB" altLang="fr-FR" sz="22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GB" altLang="fr-FR" sz="22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endParaRPr>
                </a:p>
              </p:txBody>
            </p:sp>
            <p:sp>
              <p:nvSpPr>
                <p:cNvPr id="66" name="Rectangle 29"/>
                <p:cNvSpPr>
                  <a:spLocks noChangeArrowheads="1"/>
                </p:cNvSpPr>
                <p:nvPr/>
              </p:nvSpPr>
              <p:spPr bwMode="auto">
                <a:xfrm>
                  <a:off x="1189" y="480"/>
                  <a:ext cx="535" cy="384"/>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endParaRPr>
                </a:p>
              </p:txBody>
            </p:sp>
          </p:grpSp>
          <p:grpSp>
            <p:nvGrpSpPr>
              <p:cNvPr id="46095" name="Group 30"/>
              <p:cNvGrpSpPr/>
              <p:nvPr/>
            </p:nvGrpSpPr>
            <p:grpSpPr>
              <a:xfrm>
                <a:off x="1724" y="480"/>
                <a:ext cx="558" cy="384"/>
                <a:chOff x="1724" y="480"/>
                <a:chExt cx="558" cy="384"/>
              </a:xfrm>
            </p:grpSpPr>
            <p:sp>
              <p:nvSpPr>
                <p:cNvPr id="63" name="Rectangle 31"/>
                <p:cNvSpPr>
                  <a:spLocks noChangeArrowheads="1"/>
                </p:cNvSpPr>
                <p:nvPr/>
              </p:nvSpPr>
              <p:spPr bwMode="auto">
                <a:xfrm>
                  <a:off x="1752" y="480"/>
                  <a:ext cx="501" cy="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GB" altLang="fr-FR" sz="22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rPr>
                    <a:t></a:t>
                  </a:r>
                  <a:endParaRPr kumimoji="0" lang="en-GB" altLang="fr-FR" sz="22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GB" altLang="fr-FR" sz="22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endParaRPr>
                </a:p>
              </p:txBody>
            </p:sp>
            <p:sp>
              <p:nvSpPr>
                <p:cNvPr id="64" name="Rectangle 32"/>
                <p:cNvSpPr>
                  <a:spLocks noChangeArrowheads="1"/>
                </p:cNvSpPr>
                <p:nvPr/>
              </p:nvSpPr>
              <p:spPr bwMode="auto">
                <a:xfrm>
                  <a:off x="1724" y="480"/>
                  <a:ext cx="558" cy="384"/>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endParaRPr>
                </a:p>
              </p:txBody>
            </p:sp>
          </p:grpSp>
          <p:grpSp>
            <p:nvGrpSpPr>
              <p:cNvPr id="46096" name="Group 33"/>
              <p:cNvGrpSpPr/>
              <p:nvPr/>
            </p:nvGrpSpPr>
            <p:grpSpPr>
              <a:xfrm>
                <a:off x="2282" y="480"/>
                <a:ext cx="973" cy="384"/>
                <a:chOff x="2282" y="480"/>
                <a:chExt cx="973" cy="384"/>
              </a:xfrm>
            </p:grpSpPr>
            <p:sp>
              <p:nvSpPr>
                <p:cNvPr id="61" name="Rectangle 34"/>
                <p:cNvSpPr>
                  <a:spLocks noChangeArrowheads="1"/>
                </p:cNvSpPr>
                <p:nvPr/>
              </p:nvSpPr>
              <p:spPr bwMode="auto">
                <a:xfrm>
                  <a:off x="2310" y="480"/>
                  <a:ext cx="917" cy="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FF9732"/>
                      </a:solidFill>
                      <a:effectLst/>
                      <a:uLnTx/>
                      <a:uFillTx/>
                      <a:latin typeface="微软雅黑" panose="020B0503020204020204" pitchFamily="34" charset="-122"/>
                      <a:ea typeface="微软雅黑" panose="020B0503020204020204" pitchFamily="34" charset="-122"/>
                    </a:rPr>
                    <a:t>沉淀</a:t>
                  </a:r>
                  <a:r>
                    <a:rPr kumimoji="0" lang="en-US" altLang="zh-CN" sz="2000" b="0" i="0" u="none" strike="noStrike" kern="1200" cap="none" spc="0" normalizeH="0" baseline="0" noProof="0" dirty="0">
                      <a:ln>
                        <a:noFill/>
                      </a:ln>
                      <a:solidFill>
                        <a:srgbClr val="FF9732"/>
                      </a:solidFill>
                      <a:effectLst/>
                      <a:uLnTx/>
                      <a:uFillTx/>
                      <a:latin typeface="微软雅黑" panose="020B0503020204020204" pitchFamily="34" charset="-122"/>
                      <a:ea typeface="微软雅黑" panose="020B0503020204020204" pitchFamily="34" charset="-122"/>
                    </a:rPr>
                    <a:t>+</a:t>
                  </a:r>
                  <a:r>
                    <a:rPr kumimoji="0" lang="zh-CN" altLang="en-US" sz="2000" b="0" i="0" u="none" strike="noStrike" kern="1200" cap="none" spc="0" normalizeH="0" baseline="0" noProof="0" dirty="0">
                      <a:ln>
                        <a:noFill/>
                      </a:ln>
                      <a:solidFill>
                        <a:srgbClr val="FF9732"/>
                      </a:solidFill>
                      <a:effectLst/>
                      <a:uLnTx/>
                      <a:uFillTx/>
                      <a:latin typeface="微软雅黑" panose="020B0503020204020204" pitchFamily="34" charset="-122"/>
                      <a:ea typeface="微软雅黑" panose="020B0503020204020204" pitchFamily="34" charset="-122"/>
                    </a:rPr>
                    <a:t>板结</a:t>
                  </a:r>
                  <a:endParaRPr kumimoji="0" lang="en-GB" altLang="fr-FR" sz="2000" b="0" i="0" u="none" strike="noStrike" kern="1200" cap="none" spc="0" normalizeH="0" baseline="0" noProof="0" dirty="0">
                    <a:ln>
                      <a:noFill/>
                    </a:ln>
                    <a:solidFill>
                      <a:srgbClr val="FF9732"/>
                    </a:solidFill>
                    <a:effectLst/>
                    <a:uLnTx/>
                    <a:uFillTx/>
                    <a:latin typeface="微软雅黑" panose="020B0503020204020204" pitchFamily="34" charset="-122"/>
                    <a:ea typeface="微软雅黑" panose="020B0503020204020204" pitchFamily="34" charset="-122"/>
                  </a:endParaRPr>
                </a:p>
              </p:txBody>
            </p:sp>
            <p:sp>
              <p:nvSpPr>
                <p:cNvPr id="62" name="Rectangle 35"/>
                <p:cNvSpPr>
                  <a:spLocks noChangeArrowheads="1"/>
                </p:cNvSpPr>
                <p:nvPr/>
              </p:nvSpPr>
              <p:spPr bwMode="auto">
                <a:xfrm>
                  <a:off x="2282" y="480"/>
                  <a:ext cx="973" cy="384"/>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endParaRPr>
                </a:p>
              </p:txBody>
            </p:sp>
          </p:grpSp>
          <p:grpSp>
            <p:nvGrpSpPr>
              <p:cNvPr id="46097" name="Group 36"/>
              <p:cNvGrpSpPr/>
              <p:nvPr/>
            </p:nvGrpSpPr>
            <p:grpSpPr>
              <a:xfrm>
                <a:off x="0" y="864"/>
                <a:ext cx="654" cy="384"/>
                <a:chOff x="0" y="864"/>
                <a:chExt cx="654" cy="384"/>
              </a:xfrm>
            </p:grpSpPr>
            <p:sp>
              <p:nvSpPr>
                <p:cNvPr id="59" name="Rectangle 37"/>
                <p:cNvSpPr>
                  <a:spLocks noChangeArrowheads="1"/>
                </p:cNvSpPr>
                <p:nvPr/>
              </p:nvSpPr>
              <p:spPr bwMode="auto">
                <a:xfrm>
                  <a:off x="28" y="864"/>
                  <a:ext cx="598" cy="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200" b="0" i="0" u="none" strike="noStrike" kern="0" cap="none" spc="0" normalizeH="0" baseline="0" noProof="0" dirty="0">
                      <a:ln>
                        <a:noFill/>
                      </a:ln>
                      <a:solidFill>
                        <a:srgbClr val="374359"/>
                      </a:solidFill>
                      <a:effectLst/>
                      <a:uLnTx/>
                      <a:uFillTx/>
                      <a:latin typeface="微软雅黑" panose="020B0503020204020204" pitchFamily="34" charset="-122"/>
                      <a:ea typeface="微软雅黑" panose="020B0503020204020204" pitchFamily="34" charset="-122"/>
                    </a:rPr>
                    <a:t>情况</a:t>
                  </a:r>
                  <a:r>
                    <a:rPr kumimoji="0" lang="en-GB" altLang="fr-FR" sz="2200" b="0" i="0" u="none" strike="noStrike" kern="0" cap="none" spc="0" normalizeH="0" baseline="0" noProof="0" dirty="0">
                      <a:ln>
                        <a:noFill/>
                      </a:ln>
                      <a:solidFill>
                        <a:srgbClr val="374359"/>
                      </a:solidFill>
                      <a:effectLst/>
                      <a:uLnTx/>
                      <a:uFillTx/>
                      <a:latin typeface="微软雅黑" panose="020B0503020204020204" pitchFamily="34" charset="-122"/>
                      <a:ea typeface="微软雅黑" panose="020B0503020204020204" pitchFamily="34" charset="-122"/>
                    </a:rPr>
                    <a:t> 2</a:t>
                  </a:r>
                </a:p>
              </p:txBody>
            </p:sp>
            <p:sp>
              <p:nvSpPr>
                <p:cNvPr id="60" name="Rectangle 38"/>
                <p:cNvSpPr>
                  <a:spLocks noChangeArrowheads="1"/>
                </p:cNvSpPr>
                <p:nvPr/>
              </p:nvSpPr>
              <p:spPr bwMode="auto">
                <a:xfrm>
                  <a:off x="0" y="864"/>
                  <a:ext cx="654" cy="384"/>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endParaRPr>
                </a:p>
              </p:txBody>
            </p:sp>
          </p:grpSp>
          <p:grpSp>
            <p:nvGrpSpPr>
              <p:cNvPr id="46098" name="Group 39"/>
              <p:cNvGrpSpPr/>
              <p:nvPr/>
            </p:nvGrpSpPr>
            <p:grpSpPr>
              <a:xfrm>
                <a:off x="654" y="864"/>
                <a:ext cx="535" cy="384"/>
                <a:chOff x="654" y="864"/>
                <a:chExt cx="535" cy="384"/>
              </a:xfrm>
            </p:grpSpPr>
            <p:sp>
              <p:nvSpPr>
                <p:cNvPr id="57" name="Rectangle 40"/>
                <p:cNvSpPr>
                  <a:spLocks noChangeArrowheads="1"/>
                </p:cNvSpPr>
                <p:nvPr/>
              </p:nvSpPr>
              <p:spPr bwMode="auto">
                <a:xfrm>
                  <a:off x="682" y="864"/>
                  <a:ext cx="479" cy="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GB" altLang="fr-FR" sz="20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rPr>
                    <a:t></a:t>
                  </a:r>
                  <a:endParaRPr kumimoji="0" lang="en-GB" altLang="fr-FR" sz="20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GB" altLang="fr-FR" sz="20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endParaRPr>
                </a:p>
              </p:txBody>
            </p:sp>
            <p:sp>
              <p:nvSpPr>
                <p:cNvPr id="58" name="Rectangle 41"/>
                <p:cNvSpPr>
                  <a:spLocks noChangeArrowheads="1"/>
                </p:cNvSpPr>
                <p:nvPr/>
              </p:nvSpPr>
              <p:spPr bwMode="auto">
                <a:xfrm>
                  <a:off x="654" y="864"/>
                  <a:ext cx="535" cy="384"/>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endParaRPr>
                </a:p>
              </p:txBody>
            </p:sp>
          </p:grpSp>
          <p:grpSp>
            <p:nvGrpSpPr>
              <p:cNvPr id="46099" name="Group 42"/>
              <p:cNvGrpSpPr/>
              <p:nvPr/>
            </p:nvGrpSpPr>
            <p:grpSpPr>
              <a:xfrm>
                <a:off x="1189" y="864"/>
                <a:ext cx="535" cy="384"/>
                <a:chOff x="1189" y="864"/>
                <a:chExt cx="535" cy="384"/>
              </a:xfrm>
            </p:grpSpPr>
            <p:sp>
              <p:nvSpPr>
                <p:cNvPr id="55" name="Rectangle 43"/>
                <p:cNvSpPr>
                  <a:spLocks noChangeArrowheads="1"/>
                </p:cNvSpPr>
                <p:nvPr/>
              </p:nvSpPr>
              <p:spPr bwMode="auto">
                <a:xfrm>
                  <a:off x="1217" y="864"/>
                  <a:ext cx="479" cy="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GB" altLang="fr-FR" sz="2200" b="0" i="0" u="none" strike="noStrike" kern="1200" cap="none" spc="0" normalizeH="0" baseline="0" noProof="0">
                      <a:ln>
                        <a:noFill/>
                      </a:ln>
                      <a:solidFill>
                        <a:srgbClr val="000066"/>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GB" altLang="fr-FR" sz="2200" b="0" i="0" u="none" strike="noStrike" kern="1200" cap="none" spc="0" normalizeH="0" baseline="0" noProof="0">
                    <a:ln>
                      <a:noFill/>
                    </a:ln>
                    <a:solidFill>
                      <a:srgbClr val="000066"/>
                    </a:solidFill>
                    <a:effectLst/>
                    <a:uLnTx/>
                    <a:uFillTx/>
                    <a:latin typeface="微软雅黑" panose="020B0503020204020204" pitchFamily="34" charset="-122"/>
                    <a:ea typeface="微软雅黑" panose="020B0503020204020204" pitchFamily="34" charset="-122"/>
                  </a:endParaRPr>
                </a:p>
              </p:txBody>
            </p:sp>
            <p:sp>
              <p:nvSpPr>
                <p:cNvPr id="56" name="Rectangle 44"/>
                <p:cNvSpPr>
                  <a:spLocks noChangeArrowheads="1"/>
                </p:cNvSpPr>
                <p:nvPr/>
              </p:nvSpPr>
              <p:spPr bwMode="auto">
                <a:xfrm>
                  <a:off x="1189" y="864"/>
                  <a:ext cx="535" cy="384"/>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endParaRPr>
                </a:p>
              </p:txBody>
            </p:sp>
          </p:grpSp>
          <p:grpSp>
            <p:nvGrpSpPr>
              <p:cNvPr id="46100" name="Group 45"/>
              <p:cNvGrpSpPr/>
              <p:nvPr/>
            </p:nvGrpSpPr>
            <p:grpSpPr>
              <a:xfrm>
                <a:off x="1724" y="864"/>
                <a:ext cx="558" cy="384"/>
                <a:chOff x="1724" y="864"/>
                <a:chExt cx="558" cy="384"/>
              </a:xfrm>
            </p:grpSpPr>
            <p:sp>
              <p:nvSpPr>
                <p:cNvPr id="53" name="Rectangle 46"/>
                <p:cNvSpPr>
                  <a:spLocks noChangeArrowheads="1"/>
                </p:cNvSpPr>
                <p:nvPr/>
              </p:nvSpPr>
              <p:spPr bwMode="auto">
                <a:xfrm>
                  <a:off x="1752" y="864"/>
                  <a:ext cx="501" cy="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algn="ctr" eaLnBrk="1" hangingPunct="1">
                    <a:defRPr/>
                  </a:pPr>
                  <a:r>
                    <a:rPr kumimoji="0" lang="zh-CN" altLang="en-US" sz="22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rPr>
                    <a:t>先</a:t>
                  </a:r>
                  <a:r>
                    <a:rPr kumimoji="0" lang="en-GB" altLang="fr-FR" sz="22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rPr>
                    <a:t></a:t>
                  </a:r>
                  <a:r>
                    <a:rPr kumimoji="0" lang="zh-CN" altLang="en-US" sz="22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rPr>
                    <a:t>后</a:t>
                  </a:r>
                  <a:r>
                    <a:rPr lang="en-GB" altLang="fr-FR" sz="2000" dirty="0">
                      <a:solidFill>
                        <a:srgbClr val="000066"/>
                      </a:solidFill>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rPr>
                    <a:t></a:t>
                  </a:r>
                  <a:endParaRPr kumimoji="0" lang="en-GB" altLang="fr-FR" sz="22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GB" altLang="fr-FR" sz="22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endParaRPr>
                </a:p>
              </p:txBody>
            </p:sp>
            <p:sp>
              <p:nvSpPr>
                <p:cNvPr id="54" name="Rectangle 47"/>
                <p:cNvSpPr>
                  <a:spLocks noChangeArrowheads="1"/>
                </p:cNvSpPr>
                <p:nvPr/>
              </p:nvSpPr>
              <p:spPr bwMode="auto">
                <a:xfrm>
                  <a:off x="1724" y="864"/>
                  <a:ext cx="558" cy="384"/>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endParaRPr>
                </a:p>
              </p:txBody>
            </p:sp>
          </p:grpSp>
          <p:grpSp>
            <p:nvGrpSpPr>
              <p:cNvPr id="46101" name="Group 48"/>
              <p:cNvGrpSpPr/>
              <p:nvPr/>
            </p:nvGrpSpPr>
            <p:grpSpPr>
              <a:xfrm>
                <a:off x="2282" y="864"/>
                <a:ext cx="973" cy="384"/>
                <a:chOff x="2282" y="864"/>
                <a:chExt cx="973" cy="384"/>
              </a:xfrm>
            </p:grpSpPr>
            <p:sp>
              <p:nvSpPr>
                <p:cNvPr id="51" name="Rectangle 49"/>
                <p:cNvSpPr>
                  <a:spLocks noChangeArrowheads="1"/>
                </p:cNvSpPr>
                <p:nvPr/>
              </p:nvSpPr>
              <p:spPr bwMode="auto">
                <a:xfrm>
                  <a:off x="2310" y="864"/>
                  <a:ext cx="917" cy="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rPr>
                    <a:t>上浮</a:t>
                  </a:r>
                  <a:r>
                    <a:rPr kumimoji="0" lang="en-US" altLang="zh-CN" sz="20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rPr>
                    <a:t>+</a:t>
                  </a:r>
                  <a:r>
                    <a:rPr lang="zh-CN" altLang="en-US" sz="2000" dirty="0">
                      <a:solidFill>
                        <a:srgbClr val="000066"/>
                      </a:solidFill>
                      <a:latin typeface="微软雅黑" panose="020B0503020204020204" pitchFamily="34" charset="-122"/>
                      <a:ea typeface="微软雅黑" panose="020B0503020204020204" pitchFamily="34" charset="-122"/>
                    </a:rPr>
                    <a:t>破乳</a:t>
                  </a:r>
                  <a:endParaRPr kumimoji="0" lang="en-GB" altLang="fr-FR" sz="20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endParaRPr>
                </a:p>
              </p:txBody>
            </p:sp>
            <p:sp>
              <p:nvSpPr>
                <p:cNvPr id="52" name="Rectangle 50"/>
                <p:cNvSpPr>
                  <a:spLocks noChangeArrowheads="1"/>
                </p:cNvSpPr>
                <p:nvPr/>
              </p:nvSpPr>
              <p:spPr bwMode="auto">
                <a:xfrm>
                  <a:off x="2282" y="864"/>
                  <a:ext cx="973" cy="384"/>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endParaRPr>
                </a:p>
              </p:txBody>
            </p:sp>
          </p:grpSp>
          <p:grpSp>
            <p:nvGrpSpPr>
              <p:cNvPr id="46102" name="Group 51"/>
              <p:cNvGrpSpPr/>
              <p:nvPr/>
            </p:nvGrpSpPr>
            <p:grpSpPr>
              <a:xfrm>
                <a:off x="0" y="1248"/>
                <a:ext cx="654" cy="480"/>
                <a:chOff x="0" y="1248"/>
                <a:chExt cx="654" cy="480"/>
              </a:xfrm>
            </p:grpSpPr>
            <p:sp>
              <p:nvSpPr>
                <p:cNvPr id="49" name="Rectangle 52"/>
                <p:cNvSpPr>
                  <a:spLocks noChangeArrowheads="1"/>
                </p:cNvSpPr>
                <p:nvPr/>
              </p:nvSpPr>
              <p:spPr bwMode="auto">
                <a:xfrm>
                  <a:off x="28" y="1248"/>
                  <a:ext cx="598"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GB" altLang="fr-FR" sz="22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200" b="0" i="0" u="none" strike="noStrike" kern="0" cap="none" spc="0" normalizeH="0" baseline="0" noProof="0" dirty="0">
                      <a:ln>
                        <a:noFill/>
                      </a:ln>
                      <a:solidFill>
                        <a:srgbClr val="374359"/>
                      </a:solidFill>
                      <a:effectLst/>
                      <a:uLnTx/>
                      <a:uFillTx/>
                      <a:latin typeface="微软雅黑" panose="020B0503020204020204" pitchFamily="34" charset="-122"/>
                      <a:ea typeface="微软雅黑" panose="020B0503020204020204" pitchFamily="34" charset="-122"/>
                    </a:rPr>
                    <a:t>情况</a:t>
                  </a:r>
                  <a:r>
                    <a:rPr kumimoji="0" lang="en-GB" altLang="fr-FR" sz="2200" b="0" i="0" u="none" strike="noStrike" kern="0" cap="none" spc="0" normalizeH="0" baseline="0" noProof="0" dirty="0">
                      <a:ln>
                        <a:noFill/>
                      </a:ln>
                      <a:solidFill>
                        <a:srgbClr val="374359"/>
                      </a:solidFill>
                      <a:effectLst/>
                      <a:uLnTx/>
                      <a:uFillTx/>
                      <a:latin typeface="微软雅黑" panose="020B0503020204020204" pitchFamily="34" charset="-122"/>
                      <a:ea typeface="微软雅黑" panose="020B0503020204020204" pitchFamily="34" charset="-122"/>
                    </a:rPr>
                    <a:t> 3</a:t>
                  </a: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GB" altLang="fr-FR" sz="22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endParaRPr>
                </a:p>
              </p:txBody>
            </p:sp>
            <p:sp>
              <p:nvSpPr>
                <p:cNvPr id="50" name="Rectangle 53"/>
                <p:cNvSpPr>
                  <a:spLocks noChangeArrowheads="1"/>
                </p:cNvSpPr>
                <p:nvPr/>
              </p:nvSpPr>
              <p:spPr bwMode="auto">
                <a:xfrm>
                  <a:off x="0" y="1248"/>
                  <a:ext cx="654" cy="480"/>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endParaRPr>
                </a:p>
              </p:txBody>
            </p:sp>
          </p:grpSp>
          <p:sp>
            <p:nvSpPr>
              <p:cNvPr id="45" name="Rectangle 58"/>
              <p:cNvSpPr>
                <a:spLocks noChangeArrowheads="1"/>
              </p:cNvSpPr>
              <p:nvPr/>
            </p:nvSpPr>
            <p:spPr bwMode="auto">
              <a:xfrm>
                <a:off x="1065" y="1248"/>
                <a:ext cx="833"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GB" altLang="fr-FR" sz="22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2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rPr>
                  <a:t>整体倾斜</a:t>
                </a:r>
                <a:endParaRPr kumimoji="0" lang="en-GB" altLang="fr-FR" sz="22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endParaRPr>
              </a:p>
            </p:txBody>
          </p:sp>
          <p:grpSp>
            <p:nvGrpSpPr>
              <p:cNvPr id="46106" name="Group 63"/>
              <p:cNvGrpSpPr/>
              <p:nvPr/>
            </p:nvGrpSpPr>
            <p:grpSpPr>
              <a:xfrm>
                <a:off x="2282" y="1248"/>
                <a:ext cx="973" cy="480"/>
                <a:chOff x="2282" y="1248"/>
                <a:chExt cx="973" cy="480"/>
              </a:xfrm>
            </p:grpSpPr>
            <p:sp>
              <p:nvSpPr>
                <p:cNvPr id="41" name="Rectangle 64"/>
                <p:cNvSpPr>
                  <a:spLocks noChangeArrowheads="1"/>
                </p:cNvSpPr>
                <p:nvPr/>
              </p:nvSpPr>
              <p:spPr bwMode="auto">
                <a:xfrm>
                  <a:off x="2310" y="1248"/>
                  <a:ext cx="917"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FF9732"/>
                      </a:solidFill>
                      <a:effectLst/>
                      <a:uLnTx/>
                      <a:uFillTx/>
                      <a:latin typeface="微软雅黑" panose="020B0503020204020204" pitchFamily="34" charset="-122"/>
                      <a:ea typeface="微软雅黑" panose="020B0503020204020204" pitchFamily="34" charset="-122"/>
                    </a:rPr>
                    <a:t>浓度梯度变化</a:t>
                  </a:r>
                  <a:endParaRPr kumimoji="0" lang="en-GB" altLang="fr-FR" sz="2000" b="0" i="0" u="none" strike="noStrike" kern="1200" cap="none" spc="0" normalizeH="0" baseline="0" noProof="0" dirty="0">
                    <a:ln>
                      <a:noFill/>
                    </a:ln>
                    <a:solidFill>
                      <a:srgbClr val="FF9732"/>
                    </a:solidFill>
                    <a:effectLst/>
                    <a:uLnTx/>
                    <a:uFillTx/>
                    <a:latin typeface="微软雅黑" panose="020B0503020204020204" pitchFamily="34" charset="-122"/>
                    <a:ea typeface="微软雅黑" panose="020B0503020204020204" pitchFamily="34" charset="-122"/>
                  </a:endParaRPr>
                </a:p>
              </p:txBody>
            </p:sp>
            <p:sp>
              <p:nvSpPr>
                <p:cNvPr id="42" name="Rectangle 65"/>
                <p:cNvSpPr>
                  <a:spLocks noChangeArrowheads="1"/>
                </p:cNvSpPr>
                <p:nvPr/>
              </p:nvSpPr>
              <p:spPr bwMode="auto">
                <a:xfrm>
                  <a:off x="2282" y="1248"/>
                  <a:ext cx="973" cy="480"/>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endParaRPr>
                </a:p>
              </p:txBody>
            </p:sp>
          </p:grpSp>
        </p:grpSp>
        <p:sp>
          <p:nvSpPr>
            <p:cNvPr id="20" name="Rectangle 66"/>
            <p:cNvSpPr>
              <a:spLocks noChangeArrowheads="1"/>
            </p:cNvSpPr>
            <p:nvPr/>
          </p:nvSpPr>
          <p:spPr bwMode="auto">
            <a:xfrm>
              <a:off x="-3" y="-3"/>
              <a:ext cx="3261" cy="1734"/>
            </a:xfrm>
            <a:prstGeom prst="rect">
              <a:avLst/>
            </a:prstGeom>
            <a:noFill/>
            <a:ln w="9525">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endParaRPr>
            </a:p>
          </p:txBody>
        </p:sp>
      </p:grpSp>
      <p:sp>
        <p:nvSpPr>
          <p:cNvPr id="2" name="矩形 1"/>
          <p:cNvSpPr/>
          <p:nvPr/>
        </p:nvSpPr>
        <p:spPr>
          <a:xfrm>
            <a:off x="4363027" y="2469047"/>
            <a:ext cx="324128" cy="369332"/>
          </a:xfrm>
          <a:prstGeom prst="rect">
            <a:avLst/>
          </a:prstGeom>
        </p:spPr>
        <p:txBody>
          <a:bodyPr wrap="none">
            <a:spAutoFit/>
          </a:bodyPr>
          <a:lstStyle/>
          <a:p>
            <a:pPr lvl="0" algn="ctr" eaLnBrk="1" hangingPunct="1">
              <a:defRPr/>
            </a:pPr>
            <a:r>
              <a:rPr lang="en-GB" altLang="fr-FR" dirty="0">
                <a:solidFill>
                  <a:srgbClr val="000066"/>
                </a:solidFill>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rPr>
              <a:t></a:t>
            </a:r>
            <a:endParaRPr lang="en-GB" altLang="fr-FR" dirty="0">
              <a:solidFill>
                <a:srgbClr val="000066"/>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 name="TextBox 2"/>
          <p:cNvSpPr txBox="1"/>
          <p:nvPr/>
        </p:nvSpPr>
        <p:spPr>
          <a:xfrm>
            <a:off x="1266364" y="5978666"/>
            <a:ext cx="3588651" cy="400110"/>
          </a:xfrm>
          <a:prstGeom prst="rect">
            <a:avLst/>
          </a:prstGeom>
          <a:noFill/>
        </p:spPr>
        <p:txBody>
          <a:bodyPr wrap="square" rtlCol="0">
            <a:spAutoFit/>
          </a:bodyPr>
          <a:lstStyle/>
          <a:p>
            <a:r>
              <a:rPr lang="zh-CN" altLang="en-US" sz="2000" dirty="0">
                <a:latin typeface="微软雅黑" panose="020B0503020204020204" pitchFamily="34" charset="-122"/>
                <a:ea typeface="微软雅黑" panose="020B0503020204020204" pitchFamily="34" charset="-122"/>
              </a:rPr>
              <a:t>还有很多</a:t>
            </a:r>
            <a:r>
              <a:rPr lang="en-US" altLang="zh-CN" sz="2000" dirty="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p:txBody>
      </p:sp>
      <p:sp>
        <p:nvSpPr>
          <p:cNvPr id="81" name="Rectangle 66"/>
          <p:cNvSpPr>
            <a:spLocks noChangeArrowheads="1"/>
          </p:cNvSpPr>
          <p:nvPr/>
        </p:nvSpPr>
        <p:spPr bwMode="auto">
          <a:xfrm>
            <a:off x="1266364" y="4871418"/>
            <a:ext cx="9347200" cy="1107249"/>
          </a:xfrm>
          <a:prstGeom prst="rect">
            <a:avLst/>
          </a:prstGeom>
          <a:noFill/>
          <a:ln w="9525">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endParaRPr>
          </a:p>
        </p:txBody>
      </p:sp>
      <p:sp>
        <p:nvSpPr>
          <p:cNvPr id="83" name="Rectangle 66"/>
          <p:cNvSpPr>
            <a:spLocks noChangeArrowheads="1"/>
          </p:cNvSpPr>
          <p:nvPr/>
        </p:nvSpPr>
        <p:spPr bwMode="auto">
          <a:xfrm>
            <a:off x="3138742" y="4871418"/>
            <a:ext cx="4677255" cy="1107249"/>
          </a:xfrm>
          <a:prstGeom prst="rect">
            <a:avLst/>
          </a:prstGeom>
          <a:noFill/>
          <a:ln w="9525">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endParaRPr>
          </a:p>
        </p:txBody>
      </p:sp>
      <p:sp>
        <p:nvSpPr>
          <p:cNvPr id="85" name="Rectangle 52"/>
          <p:cNvSpPr>
            <a:spLocks noChangeArrowheads="1"/>
          </p:cNvSpPr>
          <p:nvPr/>
        </p:nvSpPr>
        <p:spPr bwMode="auto">
          <a:xfrm>
            <a:off x="1424658" y="4985522"/>
            <a:ext cx="1714084" cy="9070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GB" altLang="fr-FR" sz="22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200" b="0" i="0" u="none" strike="noStrike" kern="0" cap="none" spc="0" normalizeH="0" baseline="0" noProof="0" dirty="0">
                <a:ln>
                  <a:noFill/>
                </a:ln>
                <a:solidFill>
                  <a:srgbClr val="374359"/>
                </a:solidFill>
                <a:effectLst/>
                <a:uLnTx/>
                <a:uFillTx/>
                <a:latin typeface="微软雅黑" panose="020B0503020204020204" pitchFamily="34" charset="-122"/>
                <a:ea typeface="微软雅黑" panose="020B0503020204020204" pitchFamily="34" charset="-122"/>
              </a:rPr>
              <a:t>情况</a:t>
            </a:r>
            <a:r>
              <a:rPr kumimoji="0" lang="en-GB" altLang="fr-FR" sz="2200" b="0" i="0" u="none" strike="noStrike" kern="0" cap="none" spc="0" normalizeH="0" baseline="0" noProof="0" dirty="0">
                <a:ln>
                  <a:noFill/>
                </a:ln>
                <a:solidFill>
                  <a:srgbClr val="374359"/>
                </a:solidFill>
                <a:effectLst/>
                <a:uLnTx/>
                <a:uFillTx/>
                <a:latin typeface="微软雅黑" panose="020B0503020204020204" pitchFamily="34" charset="-122"/>
                <a:ea typeface="微软雅黑" panose="020B0503020204020204" pitchFamily="34" charset="-122"/>
              </a:rPr>
              <a:t> 4</a:t>
            </a: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GB" altLang="fr-FR" sz="22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endParaRPr>
          </a:p>
        </p:txBody>
      </p:sp>
      <p:sp>
        <p:nvSpPr>
          <p:cNvPr id="4" name="矩形 3"/>
          <p:cNvSpPr/>
          <p:nvPr/>
        </p:nvSpPr>
        <p:spPr>
          <a:xfrm>
            <a:off x="4893327" y="5208197"/>
            <a:ext cx="1313180" cy="430887"/>
          </a:xfrm>
          <a:prstGeom prst="rect">
            <a:avLst/>
          </a:prstGeom>
        </p:spPr>
        <p:txBody>
          <a:bodyPr wrap="none">
            <a:spAutoFit/>
          </a:bodyPr>
          <a:lstStyle/>
          <a:p>
            <a:pPr lvl="0" algn="ctr" eaLnBrk="1" hangingPunct="1">
              <a:defRPr/>
            </a:pPr>
            <a:r>
              <a:rPr lang="zh-CN" altLang="en-US" sz="2200" dirty="0">
                <a:solidFill>
                  <a:srgbClr val="000066"/>
                </a:solidFill>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rPr>
              <a:t>整体波动</a:t>
            </a:r>
            <a:endParaRPr lang="en-GB" altLang="fr-FR" sz="2200" dirty="0">
              <a:solidFill>
                <a:srgbClr val="000066"/>
              </a:solidFill>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endParaRPr>
          </a:p>
        </p:txBody>
      </p:sp>
      <p:sp>
        <p:nvSpPr>
          <p:cNvPr id="86" name="Rectangle 49"/>
          <p:cNvSpPr>
            <a:spLocks noChangeArrowheads="1"/>
          </p:cNvSpPr>
          <p:nvPr/>
        </p:nvSpPr>
        <p:spPr bwMode="auto">
          <a:xfrm>
            <a:off x="7732873" y="5062234"/>
            <a:ext cx="2880692" cy="7256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rPr>
              <a:t>均匀性变差</a:t>
            </a:r>
            <a:endParaRPr kumimoji="0" lang="en-GB" altLang="fr-FR" sz="2000" b="0" i="0" u="none" strike="noStrike" kern="1200" cap="none" spc="0" normalizeH="0" baseline="0" noProof="0" dirty="0">
              <a:ln>
                <a:noFill/>
              </a:ln>
              <a:solidFill>
                <a:srgbClr val="000066"/>
              </a:solidFill>
              <a:effectLst/>
              <a:uLnTx/>
              <a:uFillTx/>
              <a:latin typeface="微软雅黑" panose="020B0503020204020204" pitchFamily="34" charset="-122"/>
              <a:ea typeface="微软雅黑" panose="020B0503020204020204" pitchFamily="34" charset="-122"/>
            </a:endParaRPr>
          </a:p>
        </p:txBody>
      </p:sp>
      <p:sp>
        <p:nvSpPr>
          <p:cNvPr id="82" name="Titre 1"/>
          <p:cNvSpPr txBox="1">
            <a:spLocks/>
          </p:cNvSpPr>
          <p:nvPr/>
        </p:nvSpPr>
        <p:spPr>
          <a:xfrm>
            <a:off x="808440" y="-144422"/>
            <a:ext cx="10320867" cy="1100139"/>
          </a:xfrm>
          <a:prstGeom prst="rect">
            <a:avLst/>
          </a:prstGeom>
        </p:spPr>
        <p:txBody>
          <a:bodyPr vert="horz" wrap="square" lIns="91440" tIns="45720" rIns="91440" bIns="45720" anchor="ctr"/>
          <a:lstStyle>
            <a:lvl1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1pPr>
            <a:lvl2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5pPr>
            <a:lvl6pPr marL="457200" algn="ctr" rtl="0" fontAlgn="base">
              <a:spcBef>
                <a:spcPct val="0"/>
              </a:spcBef>
              <a:spcAft>
                <a:spcPct val="0"/>
              </a:spcAft>
              <a:defRPr sz="3200">
                <a:solidFill>
                  <a:srgbClr val="5A91CD"/>
                </a:solidFill>
                <a:latin typeface="Arial" charset="0"/>
              </a:defRPr>
            </a:lvl6pPr>
            <a:lvl7pPr marL="914400" algn="ctr" rtl="0" fontAlgn="base">
              <a:spcBef>
                <a:spcPct val="0"/>
              </a:spcBef>
              <a:spcAft>
                <a:spcPct val="0"/>
              </a:spcAft>
              <a:defRPr sz="3200">
                <a:solidFill>
                  <a:srgbClr val="5A91CD"/>
                </a:solidFill>
                <a:latin typeface="Arial" charset="0"/>
              </a:defRPr>
            </a:lvl7pPr>
            <a:lvl8pPr marL="1371600" algn="ctr" rtl="0" fontAlgn="base">
              <a:spcBef>
                <a:spcPct val="0"/>
              </a:spcBef>
              <a:spcAft>
                <a:spcPct val="0"/>
              </a:spcAft>
              <a:defRPr sz="3200">
                <a:solidFill>
                  <a:srgbClr val="5A91CD"/>
                </a:solidFill>
                <a:latin typeface="Arial" charset="0"/>
              </a:defRPr>
            </a:lvl8pPr>
            <a:lvl9pPr marL="1828800" algn="ctr" rtl="0" fontAlgn="base">
              <a:spcBef>
                <a:spcPct val="0"/>
              </a:spcBef>
              <a:spcAft>
                <a:spcPct val="0"/>
              </a:spcAft>
              <a:defRPr sz="3200">
                <a:solidFill>
                  <a:srgbClr val="5A91CD"/>
                </a:solidFill>
                <a:latin typeface="Arial" charset="0"/>
              </a:defRPr>
            </a:lvl9pPr>
          </a:lstStyle>
          <a:p>
            <a:r>
              <a:rPr lang="zh-CN" altLang="en-US" sz="3000" b="1" dirty="0">
                <a:solidFill>
                  <a:schemeClr val="bg2">
                    <a:lumMod val="75000"/>
                  </a:schemeClr>
                </a:solidFill>
                <a:latin typeface="等线" panose="02010600030101010101" pitchFamily="2" charset="-122"/>
                <a:ea typeface="等线" panose="02010600030101010101" pitchFamily="2" charset="-122"/>
                <a:cs typeface="+mn-cs"/>
              </a:rPr>
              <a:t>如何解读</a:t>
            </a:r>
            <a:r>
              <a:rPr lang="fr-FR" altLang="fr-FR" sz="3000" b="1" dirty="0">
                <a:solidFill>
                  <a:schemeClr val="bg2">
                    <a:lumMod val="75000"/>
                  </a:schemeClr>
                </a:solidFill>
                <a:latin typeface="等线" panose="02010600030101010101" pitchFamily="2" charset="-122"/>
                <a:ea typeface="等线" panose="02010600030101010101" pitchFamily="2" charset="-122"/>
                <a:cs typeface="+mn-cs"/>
              </a:rPr>
              <a:t>Turbiscan</a:t>
            </a:r>
            <a:r>
              <a:rPr lang="zh-CN" altLang="en-US" sz="3000" b="1" dirty="0">
                <a:solidFill>
                  <a:schemeClr val="bg2">
                    <a:lumMod val="75000"/>
                  </a:schemeClr>
                </a:solidFill>
                <a:latin typeface="等线" panose="02010600030101010101" pitchFamily="2" charset="-122"/>
                <a:ea typeface="等线" panose="02010600030101010101" pitchFamily="2" charset="-122"/>
                <a:cs typeface="+mn-cs"/>
              </a:rPr>
              <a:t>图谱</a:t>
            </a:r>
          </a:p>
        </p:txBody>
      </p:sp>
    </p:spTree>
    <p:extLst>
      <p:ext uri="{BB962C8B-B14F-4D97-AF65-F5344CB8AC3E}">
        <p14:creationId xmlns:p14="http://schemas.microsoft.com/office/powerpoint/2010/main" xmlns="" val="3056487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1118535" y="1916832"/>
            <a:ext cx="10363200" cy="441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2800">
                <a:solidFill>
                  <a:srgbClr val="555D7A"/>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ü"/>
              <a:defRPr sz="2400">
                <a:solidFill>
                  <a:srgbClr val="555D7A"/>
                </a:solidFill>
                <a:latin typeface="+mn-lt"/>
              </a:defRPr>
            </a:lvl2pPr>
            <a:lvl3pPr marL="1143000" indent="-228600" algn="l" rtl="0" eaLnBrk="0" fontAlgn="base" hangingPunct="0">
              <a:spcBef>
                <a:spcPct val="20000"/>
              </a:spcBef>
              <a:spcAft>
                <a:spcPct val="0"/>
              </a:spcAft>
              <a:buFont typeface="Wingdings" pitchFamily="2" charset="2"/>
              <a:buChar char="û"/>
              <a:defRPr sz="2400">
                <a:solidFill>
                  <a:srgbClr val="555D7A"/>
                </a:solidFill>
                <a:latin typeface="+mn-lt"/>
              </a:defRPr>
            </a:lvl3pPr>
            <a:lvl4pPr marL="1600200" indent="-228600" algn="l" rtl="0" eaLnBrk="0" fontAlgn="base" hangingPunct="0">
              <a:spcBef>
                <a:spcPct val="20000"/>
              </a:spcBef>
              <a:spcAft>
                <a:spcPct val="0"/>
              </a:spcAft>
              <a:buChar char="–"/>
              <a:defRPr sz="2000">
                <a:solidFill>
                  <a:srgbClr val="555D7A"/>
                </a:solidFill>
                <a:latin typeface="+mn-lt"/>
              </a:defRPr>
            </a:lvl4pPr>
            <a:lvl5pPr marL="2057400" indent="-228600" algn="l" rtl="0" eaLnBrk="0" fontAlgn="base" hangingPunct="0">
              <a:spcBef>
                <a:spcPct val="20000"/>
              </a:spcBef>
              <a:spcAft>
                <a:spcPct val="0"/>
              </a:spcAft>
              <a:buChar char="»"/>
              <a:defRPr sz="2000">
                <a:solidFill>
                  <a:srgbClr val="555D7A"/>
                </a:solidFill>
                <a:latin typeface="+mn-lt"/>
              </a:defRPr>
            </a:lvl5pPr>
            <a:lvl6pPr marL="2514600" indent="-228600" algn="l" rtl="0" fontAlgn="base">
              <a:spcBef>
                <a:spcPct val="20000"/>
              </a:spcBef>
              <a:spcAft>
                <a:spcPct val="0"/>
              </a:spcAft>
              <a:buChar char="»"/>
              <a:defRPr sz="2000">
                <a:solidFill>
                  <a:srgbClr val="555D7A"/>
                </a:solidFill>
                <a:latin typeface="+mn-lt"/>
              </a:defRPr>
            </a:lvl6pPr>
            <a:lvl7pPr marL="2971800" indent="-228600" algn="l" rtl="0" fontAlgn="base">
              <a:spcBef>
                <a:spcPct val="20000"/>
              </a:spcBef>
              <a:spcAft>
                <a:spcPct val="0"/>
              </a:spcAft>
              <a:buChar char="»"/>
              <a:defRPr sz="2000">
                <a:solidFill>
                  <a:srgbClr val="555D7A"/>
                </a:solidFill>
                <a:latin typeface="+mn-lt"/>
              </a:defRPr>
            </a:lvl7pPr>
            <a:lvl8pPr marL="3429000" indent="-228600" algn="l" rtl="0" fontAlgn="base">
              <a:spcBef>
                <a:spcPct val="20000"/>
              </a:spcBef>
              <a:spcAft>
                <a:spcPct val="0"/>
              </a:spcAft>
              <a:buChar char="»"/>
              <a:defRPr sz="2000">
                <a:solidFill>
                  <a:srgbClr val="555D7A"/>
                </a:solidFill>
                <a:latin typeface="+mn-lt"/>
              </a:defRPr>
            </a:lvl8pPr>
            <a:lvl9pPr marL="3886200" indent="-228600" algn="l" rtl="0" fontAlgn="base">
              <a:spcBef>
                <a:spcPct val="20000"/>
              </a:spcBef>
              <a:spcAft>
                <a:spcPct val="0"/>
              </a:spcAft>
              <a:buChar char="»"/>
              <a:defRPr sz="2000">
                <a:solidFill>
                  <a:srgbClr val="555D7A"/>
                </a:solidFill>
                <a:latin typeface="+mn-lt"/>
              </a:defRPr>
            </a:lvl9pPr>
          </a:lstStyle>
          <a:p>
            <a:pPr>
              <a:lnSpc>
                <a:spcPct val="90000"/>
              </a:lnSpc>
              <a:defRPr/>
            </a:pPr>
            <a:r>
              <a:rPr lang="zh-CN" altLang="en-US" sz="2200" kern="0" dirty="0">
                <a:solidFill>
                  <a:srgbClr val="374359"/>
                </a:solidFill>
                <a:latin typeface="黑体" panose="02010609060101010101" pitchFamily="49" charset="-122"/>
                <a:ea typeface="黑体" panose="02010609060101010101" pitchFamily="49" charset="-122"/>
                <a:cs typeface="Arial" panose="020B0604020202020204" pitchFamily="34" charset="0"/>
              </a:rPr>
              <a:t>配方工作中面临的挑战</a:t>
            </a:r>
            <a:endParaRPr lang="en-US" altLang="zh-CN" sz="2200" kern="0" dirty="0">
              <a:solidFill>
                <a:srgbClr val="374359"/>
              </a:solidFill>
              <a:latin typeface="黑体" panose="02010609060101010101" pitchFamily="49" charset="-122"/>
              <a:ea typeface="黑体" panose="02010609060101010101" pitchFamily="49" charset="-122"/>
              <a:cs typeface="Arial" panose="020B0604020202020204" pitchFamily="34" charset="0"/>
            </a:endParaRPr>
          </a:p>
          <a:p>
            <a:pPr>
              <a:lnSpc>
                <a:spcPct val="90000"/>
              </a:lnSpc>
              <a:defRPr/>
            </a:pPr>
            <a:endParaRPr lang="en-US" altLang="zh-CN" sz="2200" kern="0" dirty="0">
              <a:solidFill>
                <a:srgbClr val="374359"/>
              </a:solidFill>
              <a:latin typeface="黑体" panose="02010609060101010101" pitchFamily="49" charset="-122"/>
              <a:ea typeface="黑体" panose="02010609060101010101" pitchFamily="49" charset="-122"/>
              <a:cs typeface="Arial" panose="020B0604020202020204" pitchFamily="34" charset="0"/>
            </a:endParaRPr>
          </a:p>
          <a:p>
            <a:pPr>
              <a:lnSpc>
                <a:spcPct val="90000"/>
              </a:lnSpc>
              <a:defRPr/>
            </a:pPr>
            <a:r>
              <a:rPr lang="zh-CN" altLang="en-US" sz="2200" kern="0" dirty="0">
                <a:solidFill>
                  <a:srgbClr val="374359"/>
                </a:solidFill>
                <a:latin typeface="黑体" panose="02010609060101010101" pitchFamily="49" charset="-122"/>
                <a:ea typeface="黑体" panose="02010609060101010101" pitchFamily="49" charset="-122"/>
                <a:cs typeface="Arial" panose="020B0604020202020204" pitchFamily="34" charset="0"/>
              </a:rPr>
              <a:t>如何解读</a:t>
            </a:r>
            <a:r>
              <a:rPr lang="en-US" altLang="zh-CN" sz="2200" kern="0" dirty="0">
                <a:solidFill>
                  <a:srgbClr val="374359"/>
                </a:solidFill>
                <a:latin typeface="黑体" panose="02010609060101010101" pitchFamily="49" charset="-122"/>
                <a:ea typeface="黑体" panose="02010609060101010101" pitchFamily="49" charset="-122"/>
                <a:cs typeface="Arial" panose="020B0604020202020204" pitchFamily="34" charset="0"/>
              </a:rPr>
              <a:t>Turbiscan</a:t>
            </a:r>
            <a:r>
              <a:rPr lang="zh-CN" altLang="en-US" sz="2200" kern="0" dirty="0">
                <a:solidFill>
                  <a:srgbClr val="374359"/>
                </a:solidFill>
                <a:latin typeface="黑体" panose="02010609060101010101" pitchFamily="49" charset="-122"/>
                <a:ea typeface="黑体" panose="02010609060101010101" pitchFamily="49" charset="-122"/>
                <a:cs typeface="Arial" panose="020B0604020202020204" pitchFamily="34" charset="0"/>
              </a:rPr>
              <a:t>图谱</a:t>
            </a:r>
            <a:endParaRPr lang="en-US" altLang="zh-CN" sz="2200" kern="0" dirty="0">
              <a:solidFill>
                <a:srgbClr val="374359"/>
              </a:solidFill>
              <a:latin typeface="黑体" panose="02010609060101010101" pitchFamily="49" charset="-122"/>
              <a:ea typeface="黑体" panose="02010609060101010101" pitchFamily="49" charset="-122"/>
              <a:cs typeface="Arial" panose="020B0604020202020204" pitchFamily="34" charset="0"/>
            </a:endParaRPr>
          </a:p>
          <a:p>
            <a:pPr>
              <a:lnSpc>
                <a:spcPct val="90000"/>
              </a:lnSpc>
              <a:defRPr/>
            </a:pPr>
            <a:endParaRPr lang="en-US" sz="2200" kern="0" dirty="0">
              <a:solidFill>
                <a:srgbClr val="374359"/>
              </a:solidFill>
              <a:latin typeface="黑体" panose="02010609060101010101" pitchFamily="49" charset="-122"/>
              <a:ea typeface="黑体" panose="02010609060101010101" pitchFamily="49" charset="-122"/>
              <a:cs typeface="Arial" panose="020B0604020202020204" pitchFamily="34" charset="0"/>
            </a:endParaRPr>
          </a:p>
          <a:p>
            <a:pPr>
              <a:lnSpc>
                <a:spcPct val="90000"/>
              </a:lnSpc>
              <a:defRPr/>
            </a:pPr>
            <a:r>
              <a:rPr lang="zh-CN" altLang="en-US" sz="2200" kern="0" dirty="0">
                <a:solidFill>
                  <a:srgbClr val="374359"/>
                </a:solidFill>
                <a:latin typeface="黑体" panose="02010609060101010101" pitchFamily="49" charset="-122"/>
                <a:ea typeface="黑体" panose="02010609060101010101" pitchFamily="49" charset="-122"/>
                <a:cs typeface="Arial" panose="020B0604020202020204" pitchFamily="34" charset="0"/>
              </a:rPr>
              <a:t>数据分析实际案例</a:t>
            </a:r>
            <a:endParaRPr lang="en-US" kern="0" dirty="0">
              <a:solidFill>
                <a:srgbClr val="374359"/>
              </a:solidFill>
              <a:latin typeface="黑体" panose="02010609060101010101" pitchFamily="49" charset="-122"/>
              <a:ea typeface="黑体" panose="02010609060101010101" pitchFamily="49" charset="-122"/>
            </a:endParaRPr>
          </a:p>
        </p:txBody>
      </p:sp>
      <p:pic>
        <p:nvPicPr>
          <p:cNvPr id="11267"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71531" y="5215666"/>
            <a:ext cx="8064500" cy="7699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268" name="ZoneTexte 3"/>
          <p:cNvSpPr txBox="1">
            <a:spLocks noChangeArrowheads="1"/>
          </p:cNvSpPr>
          <p:nvPr/>
        </p:nvSpPr>
        <p:spPr bwMode="auto">
          <a:xfrm>
            <a:off x="1188940" y="620688"/>
            <a:ext cx="9840383"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lnSpc>
                <a:spcPct val="90000"/>
              </a:lnSpc>
            </a:pPr>
            <a:r>
              <a:rPr lang="zh-CN" altLang="en-US" sz="3000" b="1" dirty="0">
                <a:solidFill>
                  <a:schemeClr val="bg2">
                    <a:lumMod val="75000"/>
                  </a:schemeClr>
                </a:solidFill>
                <a:latin typeface="等线" panose="02010600030101010101" pitchFamily="2" charset="-122"/>
                <a:ea typeface="等线" panose="02010600030101010101" pitchFamily="2" charset="-122"/>
              </a:rPr>
              <a:t>目录</a:t>
            </a:r>
            <a:endParaRPr lang="fr-FR" altLang="fr-FR" sz="3000" b="1" dirty="0">
              <a:solidFill>
                <a:schemeClr val="bg2">
                  <a:lumMod val="75000"/>
                </a:schemeClr>
              </a:solidFill>
              <a:latin typeface="等线" panose="02010600030101010101" pitchFamily="2" charset="-122"/>
              <a:ea typeface="等线" panose="02010600030101010101" pitchFamily="2" charset="-122"/>
            </a:endParaRPr>
          </a:p>
        </p:txBody>
      </p:sp>
    </p:spTree>
    <p:extLst>
      <p:ext uri="{BB962C8B-B14F-4D97-AF65-F5344CB8AC3E}">
        <p14:creationId xmlns:p14="http://schemas.microsoft.com/office/powerpoint/2010/main" xmlns="" val="32130476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9"/>
          <p:cNvSpPr txBox="1">
            <a:spLocks noChangeArrowheads="1"/>
          </p:cNvSpPr>
          <p:nvPr/>
        </p:nvSpPr>
        <p:spPr bwMode="auto">
          <a:xfrm>
            <a:off x="1295401" y="2898776"/>
            <a:ext cx="505883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宋体" pitchFamily="2" charset="-122"/>
              </a:defRPr>
            </a:lvl1pPr>
            <a:lvl2pPr marL="742950" indent="-285750" eaLnBrk="0" hangingPunct="0">
              <a:defRPr sz="2400">
                <a:solidFill>
                  <a:schemeClr val="tx1"/>
                </a:solidFill>
                <a:latin typeface="Times New Roman" pitchFamily="18" charset="0"/>
                <a:ea typeface="宋体" pitchFamily="2" charset="-122"/>
              </a:defRPr>
            </a:lvl2pPr>
            <a:lvl3pPr marL="1143000" indent="-228600" eaLnBrk="0" hangingPunct="0">
              <a:defRPr sz="2400">
                <a:solidFill>
                  <a:schemeClr val="tx1"/>
                </a:solidFill>
                <a:latin typeface="Times New Roman" pitchFamily="18" charset="0"/>
                <a:ea typeface="宋体" pitchFamily="2" charset="-122"/>
              </a:defRPr>
            </a:lvl3pPr>
            <a:lvl4pPr marL="1600200" indent="-228600" eaLnBrk="0" hangingPunct="0">
              <a:defRPr sz="2400">
                <a:solidFill>
                  <a:schemeClr val="tx1"/>
                </a:solidFill>
                <a:latin typeface="Times New Roman" pitchFamily="18" charset="0"/>
                <a:ea typeface="宋体" pitchFamily="2" charset="-122"/>
              </a:defRPr>
            </a:lvl4pPr>
            <a:lvl5pPr marL="2057400" indent="-228600" eaLnBrk="0" hangingPunct="0">
              <a:defRPr sz="24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sz="24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sz="24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sz="24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sz="2400">
                <a:solidFill>
                  <a:schemeClr val="tx1"/>
                </a:solidFill>
                <a:latin typeface="Times New Roman" pitchFamily="18" charset="0"/>
                <a:ea typeface="宋体" pitchFamily="2" charset="-122"/>
              </a:defRPr>
            </a:lvl9pPr>
          </a:lstStyle>
          <a:p>
            <a:pPr eaLnBrk="1" hangingPunct="1"/>
            <a:r>
              <a:rPr lang="en-US" altLang="zh-CN">
                <a:latin typeface="Arial Unicode MS" pitchFamily="34" charset="-122"/>
                <a:ea typeface="Arial Unicode MS" pitchFamily="34" charset="-122"/>
              </a:rPr>
              <a:t>Clarify              Creaming</a:t>
            </a:r>
            <a:endParaRPr lang="zh-CN" altLang="en-US">
              <a:latin typeface="Arial Unicode MS" pitchFamily="34" charset="-122"/>
              <a:ea typeface="Arial Unicode MS" pitchFamily="34" charset="-122"/>
            </a:endParaRPr>
          </a:p>
        </p:txBody>
      </p:sp>
      <p:pic>
        <p:nvPicPr>
          <p:cNvPr id="2253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57251" y="1268414"/>
            <a:ext cx="5496983" cy="1641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10167" y="3644900"/>
            <a:ext cx="5511800" cy="1644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2533" name="TextBox 13"/>
          <p:cNvSpPr txBox="1">
            <a:spLocks noChangeArrowheads="1"/>
          </p:cNvSpPr>
          <p:nvPr/>
        </p:nvSpPr>
        <p:spPr bwMode="auto">
          <a:xfrm>
            <a:off x="1102784" y="5378451"/>
            <a:ext cx="607906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宋体" pitchFamily="2" charset="-122"/>
              </a:defRPr>
            </a:lvl1pPr>
            <a:lvl2pPr marL="742950" indent="-285750" eaLnBrk="0" hangingPunct="0">
              <a:defRPr sz="2400">
                <a:solidFill>
                  <a:schemeClr val="tx1"/>
                </a:solidFill>
                <a:latin typeface="Times New Roman" pitchFamily="18" charset="0"/>
                <a:ea typeface="宋体" pitchFamily="2" charset="-122"/>
              </a:defRPr>
            </a:lvl2pPr>
            <a:lvl3pPr marL="1143000" indent="-228600" eaLnBrk="0" hangingPunct="0">
              <a:defRPr sz="2400">
                <a:solidFill>
                  <a:schemeClr val="tx1"/>
                </a:solidFill>
                <a:latin typeface="Times New Roman" pitchFamily="18" charset="0"/>
                <a:ea typeface="宋体" pitchFamily="2" charset="-122"/>
              </a:defRPr>
            </a:lvl3pPr>
            <a:lvl4pPr marL="1600200" indent="-228600" eaLnBrk="0" hangingPunct="0">
              <a:defRPr sz="2400">
                <a:solidFill>
                  <a:schemeClr val="tx1"/>
                </a:solidFill>
                <a:latin typeface="Times New Roman" pitchFamily="18" charset="0"/>
                <a:ea typeface="宋体" pitchFamily="2" charset="-122"/>
              </a:defRPr>
            </a:lvl4pPr>
            <a:lvl5pPr marL="2057400" indent="-228600" eaLnBrk="0" hangingPunct="0">
              <a:defRPr sz="24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sz="24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sz="24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sz="24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sz="2400">
                <a:solidFill>
                  <a:schemeClr val="tx1"/>
                </a:solidFill>
                <a:latin typeface="Times New Roman" pitchFamily="18" charset="0"/>
                <a:ea typeface="宋体" pitchFamily="2" charset="-122"/>
              </a:defRPr>
            </a:lvl9pPr>
          </a:lstStyle>
          <a:p>
            <a:pPr eaLnBrk="1" hangingPunct="1"/>
            <a:r>
              <a:rPr lang="en-US" altLang="zh-CN">
                <a:latin typeface="Arial Unicode MS" pitchFamily="34" charset="-122"/>
                <a:ea typeface="Arial Unicode MS" pitchFamily="34" charset="-122"/>
              </a:rPr>
              <a:t>Sediment Gelation Creaming</a:t>
            </a:r>
            <a:endParaRPr lang="zh-CN" altLang="en-US">
              <a:latin typeface="Arial Unicode MS" pitchFamily="34" charset="-122"/>
              <a:ea typeface="Arial Unicode MS" pitchFamily="34" charset="-122"/>
            </a:endParaRPr>
          </a:p>
        </p:txBody>
      </p:sp>
      <p:pic>
        <p:nvPicPr>
          <p:cNvPr id="22534"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671734" y="2236789"/>
            <a:ext cx="5202767" cy="1552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12" name="直接箭头连接符 11"/>
          <p:cNvCxnSpPr/>
          <p:nvPr/>
        </p:nvCxnSpPr>
        <p:spPr>
          <a:xfrm flipV="1">
            <a:off x="7418917" y="3327401"/>
            <a:ext cx="0" cy="10128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flipH="1" flipV="1">
            <a:off x="8303684" y="3644901"/>
            <a:ext cx="480483" cy="6508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flipV="1">
            <a:off x="11089217" y="3282950"/>
            <a:ext cx="0" cy="10128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538" name="TextBox 22"/>
          <p:cNvSpPr txBox="1">
            <a:spLocks noChangeArrowheads="1"/>
          </p:cNvSpPr>
          <p:nvPr/>
        </p:nvSpPr>
        <p:spPr bwMode="auto">
          <a:xfrm>
            <a:off x="6654800" y="4513263"/>
            <a:ext cx="6258984"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宋体" pitchFamily="2" charset="-122"/>
              </a:defRPr>
            </a:lvl1pPr>
            <a:lvl2pPr marL="742950" indent="-285750" eaLnBrk="0" hangingPunct="0">
              <a:defRPr sz="2400">
                <a:solidFill>
                  <a:schemeClr val="tx1"/>
                </a:solidFill>
                <a:latin typeface="Times New Roman" pitchFamily="18" charset="0"/>
                <a:ea typeface="宋体" pitchFamily="2" charset="-122"/>
              </a:defRPr>
            </a:lvl2pPr>
            <a:lvl3pPr marL="1143000" indent="-228600" eaLnBrk="0" hangingPunct="0">
              <a:defRPr sz="2400">
                <a:solidFill>
                  <a:schemeClr val="tx1"/>
                </a:solidFill>
                <a:latin typeface="Times New Roman" pitchFamily="18" charset="0"/>
                <a:ea typeface="宋体" pitchFamily="2" charset="-122"/>
              </a:defRPr>
            </a:lvl3pPr>
            <a:lvl4pPr marL="1600200" indent="-228600" eaLnBrk="0" hangingPunct="0">
              <a:defRPr sz="2400">
                <a:solidFill>
                  <a:schemeClr val="tx1"/>
                </a:solidFill>
                <a:latin typeface="Times New Roman" pitchFamily="18" charset="0"/>
                <a:ea typeface="宋体" pitchFamily="2" charset="-122"/>
              </a:defRPr>
            </a:lvl4pPr>
            <a:lvl5pPr marL="2057400" indent="-228600" eaLnBrk="0" hangingPunct="0">
              <a:defRPr sz="24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sz="24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sz="24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sz="24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sz="2400">
                <a:solidFill>
                  <a:schemeClr val="tx1"/>
                </a:solidFill>
                <a:latin typeface="Times New Roman" pitchFamily="18" charset="0"/>
                <a:ea typeface="宋体" pitchFamily="2" charset="-122"/>
              </a:defRPr>
            </a:lvl9pPr>
          </a:lstStyle>
          <a:p>
            <a:pPr eaLnBrk="1" hangingPunct="1"/>
            <a:r>
              <a:rPr lang="en-US" altLang="zh-CN">
                <a:latin typeface="Arial Unicode MS" pitchFamily="34" charset="-122"/>
                <a:ea typeface="Arial Unicode MS" pitchFamily="34" charset="-122"/>
              </a:rPr>
              <a:t>Sediment Clarify   Creaming</a:t>
            </a:r>
            <a:endParaRPr lang="zh-CN" altLang="en-US">
              <a:latin typeface="Arial Unicode MS" pitchFamily="34" charset="-122"/>
              <a:ea typeface="Arial Unicode MS" pitchFamily="34" charset="-122"/>
            </a:endParaRPr>
          </a:p>
        </p:txBody>
      </p:sp>
      <p:sp>
        <p:nvSpPr>
          <p:cNvPr id="22539" name="TextBox 24"/>
          <p:cNvSpPr txBox="1">
            <a:spLocks noChangeArrowheads="1"/>
          </p:cNvSpPr>
          <p:nvPr/>
        </p:nvSpPr>
        <p:spPr bwMode="auto">
          <a:xfrm>
            <a:off x="2525184" y="569913"/>
            <a:ext cx="7298267"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宋体" pitchFamily="2" charset="-122"/>
              </a:defRPr>
            </a:lvl1pPr>
            <a:lvl2pPr marL="742950" indent="-285750" eaLnBrk="0" hangingPunct="0">
              <a:defRPr sz="2400">
                <a:solidFill>
                  <a:schemeClr val="tx1"/>
                </a:solidFill>
                <a:latin typeface="Times New Roman" pitchFamily="18" charset="0"/>
                <a:ea typeface="宋体" pitchFamily="2" charset="-122"/>
              </a:defRPr>
            </a:lvl2pPr>
            <a:lvl3pPr marL="1143000" indent="-228600" eaLnBrk="0" hangingPunct="0">
              <a:defRPr sz="2400">
                <a:solidFill>
                  <a:schemeClr val="tx1"/>
                </a:solidFill>
                <a:latin typeface="Times New Roman" pitchFamily="18" charset="0"/>
                <a:ea typeface="宋体" pitchFamily="2" charset="-122"/>
              </a:defRPr>
            </a:lvl3pPr>
            <a:lvl4pPr marL="1600200" indent="-228600" eaLnBrk="0" hangingPunct="0">
              <a:defRPr sz="2400">
                <a:solidFill>
                  <a:schemeClr val="tx1"/>
                </a:solidFill>
                <a:latin typeface="Times New Roman" pitchFamily="18" charset="0"/>
                <a:ea typeface="宋体" pitchFamily="2" charset="-122"/>
              </a:defRPr>
            </a:lvl4pPr>
            <a:lvl5pPr marL="2057400" indent="-228600" eaLnBrk="0" hangingPunct="0">
              <a:defRPr sz="24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sz="24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sz="24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sz="24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sz="2400">
                <a:solidFill>
                  <a:schemeClr val="tx1"/>
                </a:solidFill>
                <a:latin typeface="Times New Roman" pitchFamily="18" charset="0"/>
                <a:ea typeface="宋体" pitchFamily="2" charset="-122"/>
              </a:defRPr>
            </a:lvl9pPr>
          </a:lstStyle>
          <a:p>
            <a:pPr eaLnBrk="1" hangingPunct="1"/>
            <a:r>
              <a:rPr lang="en-US" altLang="zh-CN" sz="2200" b="1">
                <a:solidFill>
                  <a:srgbClr val="202B46"/>
                </a:solidFill>
                <a:latin typeface="Arial" pitchFamily="34" charset="0"/>
                <a:ea typeface="ＭＳ Ｐゴシック" pitchFamily="34" charset="-128"/>
                <a:cs typeface="Arial" pitchFamily="34" charset="0"/>
              </a:rPr>
              <a:t>Identify problems with BS and T</a:t>
            </a:r>
            <a:endParaRPr lang="zh-CN" altLang="en-US" sz="2200" b="1">
              <a:solidFill>
                <a:srgbClr val="202B46"/>
              </a:solidFill>
              <a:latin typeface="Arial" pitchFamily="34" charset="0"/>
              <a:ea typeface="ＭＳ Ｐゴシック" pitchFamily="34" charset="-128"/>
              <a:cs typeface="Arial" pitchFamily="34" charset="0"/>
            </a:endParaRPr>
          </a:p>
        </p:txBody>
      </p:sp>
      <p:cxnSp>
        <p:nvCxnSpPr>
          <p:cNvPr id="26" name="直接箭头连接符 25"/>
          <p:cNvCxnSpPr/>
          <p:nvPr/>
        </p:nvCxnSpPr>
        <p:spPr>
          <a:xfrm flipV="1">
            <a:off x="1775884" y="2632075"/>
            <a:ext cx="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nvCxnSpPr>
        <p:spPr>
          <a:xfrm flipV="1">
            <a:off x="5422900" y="2441575"/>
            <a:ext cx="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flipV="1">
            <a:off x="1409700" y="5108575"/>
            <a:ext cx="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p:nvPr/>
        </p:nvCxnSpPr>
        <p:spPr>
          <a:xfrm flipV="1">
            <a:off x="3594100" y="5099050"/>
            <a:ext cx="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p:nvPr/>
        </p:nvCxnSpPr>
        <p:spPr>
          <a:xfrm flipV="1">
            <a:off x="5626100" y="5108575"/>
            <a:ext cx="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4101097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02984" y="1268413"/>
            <a:ext cx="6239933" cy="1862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28384" y="3852863"/>
            <a:ext cx="6229349" cy="1858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3556" name="TextBox 3"/>
          <p:cNvSpPr txBox="1">
            <a:spLocks noChangeArrowheads="1"/>
          </p:cNvSpPr>
          <p:nvPr/>
        </p:nvSpPr>
        <p:spPr bwMode="auto">
          <a:xfrm>
            <a:off x="3293534" y="3033713"/>
            <a:ext cx="6144684"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宋体" pitchFamily="2" charset="-122"/>
              </a:defRPr>
            </a:lvl1pPr>
            <a:lvl2pPr marL="742950" indent="-285750" eaLnBrk="0" hangingPunct="0">
              <a:defRPr sz="2400">
                <a:solidFill>
                  <a:schemeClr val="tx1"/>
                </a:solidFill>
                <a:latin typeface="Times New Roman" pitchFamily="18" charset="0"/>
                <a:ea typeface="宋体" pitchFamily="2" charset="-122"/>
              </a:defRPr>
            </a:lvl2pPr>
            <a:lvl3pPr marL="1143000" indent="-228600" eaLnBrk="0" hangingPunct="0">
              <a:defRPr sz="2400">
                <a:solidFill>
                  <a:schemeClr val="tx1"/>
                </a:solidFill>
                <a:latin typeface="Times New Roman" pitchFamily="18" charset="0"/>
                <a:ea typeface="宋体" pitchFamily="2" charset="-122"/>
              </a:defRPr>
            </a:lvl3pPr>
            <a:lvl4pPr marL="1600200" indent="-228600" eaLnBrk="0" hangingPunct="0">
              <a:defRPr sz="2400">
                <a:solidFill>
                  <a:schemeClr val="tx1"/>
                </a:solidFill>
                <a:latin typeface="Times New Roman" pitchFamily="18" charset="0"/>
                <a:ea typeface="宋体" pitchFamily="2" charset="-122"/>
              </a:defRPr>
            </a:lvl4pPr>
            <a:lvl5pPr marL="2057400" indent="-228600" eaLnBrk="0" hangingPunct="0">
              <a:defRPr sz="24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sz="24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sz="24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sz="24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sz="2400">
                <a:solidFill>
                  <a:schemeClr val="tx1"/>
                </a:solidFill>
                <a:latin typeface="Times New Roman" pitchFamily="18" charset="0"/>
                <a:ea typeface="宋体" pitchFamily="2" charset="-122"/>
              </a:defRPr>
            </a:lvl9pPr>
          </a:lstStyle>
          <a:p>
            <a:pPr eaLnBrk="1" hangingPunct="1"/>
            <a:r>
              <a:rPr lang="en-US" altLang="zh-CN">
                <a:latin typeface="Arial Unicode MS" pitchFamily="34" charset="-122"/>
                <a:ea typeface="Arial Unicode MS" pitchFamily="34" charset="-122"/>
              </a:rPr>
              <a:t>Sediment    Size var     Clarify</a:t>
            </a:r>
            <a:endParaRPr lang="zh-CN" altLang="en-US">
              <a:latin typeface="Arial Unicode MS" pitchFamily="34" charset="-122"/>
              <a:ea typeface="Arial Unicode MS" pitchFamily="34" charset="-122"/>
            </a:endParaRPr>
          </a:p>
        </p:txBody>
      </p:sp>
      <p:cxnSp>
        <p:nvCxnSpPr>
          <p:cNvPr id="5" name="直接箭头连接符 4"/>
          <p:cNvCxnSpPr/>
          <p:nvPr/>
        </p:nvCxnSpPr>
        <p:spPr>
          <a:xfrm flipV="1">
            <a:off x="3774017" y="2411413"/>
            <a:ext cx="0" cy="736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nvCxnSpPr>
        <p:spPr>
          <a:xfrm flipV="1">
            <a:off x="7806267" y="2686050"/>
            <a:ext cx="0" cy="444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559" name="TextBox 8"/>
          <p:cNvSpPr txBox="1">
            <a:spLocks noChangeArrowheads="1"/>
          </p:cNvSpPr>
          <p:nvPr/>
        </p:nvSpPr>
        <p:spPr bwMode="auto">
          <a:xfrm>
            <a:off x="2525185" y="5868989"/>
            <a:ext cx="662516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宋体" pitchFamily="2" charset="-122"/>
              </a:defRPr>
            </a:lvl1pPr>
            <a:lvl2pPr marL="742950" indent="-285750" eaLnBrk="0" hangingPunct="0">
              <a:defRPr sz="2400">
                <a:solidFill>
                  <a:schemeClr val="tx1"/>
                </a:solidFill>
                <a:latin typeface="Times New Roman" pitchFamily="18" charset="0"/>
                <a:ea typeface="宋体" pitchFamily="2" charset="-122"/>
              </a:defRPr>
            </a:lvl2pPr>
            <a:lvl3pPr marL="1143000" indent="-228600" eaLnBrk="0" hangingPunct="0">
              <a:defRPr sz="2400">
                <a:solidFill>
                  <a:schemeClr val="tx1"/>
                </a:solidFill>
                <a:latin typeface="Times New Roman" pitchFamily="18" charset="0"/>
                <a:ea typeface="宋体" pitchFamily="2" charset="-122"/>
              </a:defRPr>
            </a:lvl3pPr>
            <a:lvl4pPr marL="1600200" indent="-228600" eaLnBrk="0" hangingPunct="0">
              <a:defRPr sz="2400">
                <a:solidFill>
                  <a:schemeClr val="tx1"/>
                </a:solidFill>
                <a:latin typeface="Times New Roman" pitchFamily="18" charset="0"/>
                <a:ea typeface="宋体" pitchFamily="2" charset="-122"/>
              </a:defRPr>
            </a:lvl4pPr>
            <a:lvl5pPr marL="2057400" indent="-228600" eaLnBrk="0" hangingPunct="0">
              <a:defRPr sz="24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sz="24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sz="24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sz="24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sz="2400">
                <a:solidFill>
                  <a:schemeClr val="tx1"/>
                </a:solidFill>
                <a:latin typeface="Times New Roman" pitchFamily="18" charset="0"/>
                <a:ea typeface="宋体" pitchFamily="2" charset="-122"/>
              </a:defRPr>
            </a:lvl9pPr>
          </a:lstStyle>
          <a:p>
            <a:pPr eaLnBrk="1" hangingPunct="1"/>
            <a:r>
              <a:rPr lang="en-US" altLang="zh-CN">
                <a:latin typeface="Arial Unicode MS" pitchFamily="34" charset="-122"/>
                <a:ea typeface="Arial Unicode MS" pitchFamily="34" charset="-122"/>
              </a:rPr>
              <a:t>Sediment                           Clarify</a:t>
            </a:r>
            <a:endParaRPr lang="zh-CN" altLang="en-US">
              <a:latin typeface="Arial Unicode MS" pitchFamily="34" charset="-122"/>
              <a:ea typeface="Arial Unicode MS" pitchFamily="34" charset="-122"/>
            </a:endParaRPr>
          </a:p>
        </p:txBody>
      </p:sp>
      <p:cxnSp>
        <p:nvCxnSpPr>
          <p:cNvPr id="10" name="直接箭头连接符 9"/>
          <p:cNvCxnSpPr/>
          <p:nvPr/>
        </p:nvCxnSpPr>
        <p:spPr>
          <a:xfrm flipV="1">
            <a:off x="3314700" y="4975226"/>
            <a:ext cx="0" cy="8937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flipV="1">
            <a:off x="7996767" y="5378450"/>
            <a:ext cx="0" cy="446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562" name="TextBox 16"/>
          <p:cNvSpPr txBox="1">
            <a:spLocks noChangeArrowheads="1"/>
          </p:cNvSpPr>
          <p:nvPr/>
        </p:nvSpPr>
        <p:spPr bwMode="auto">
          <a:xfrm>
            <a:off x="2525184" y="569913"/>
            <a:ext cx="7298267"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宋体" pitchFamily="2" charset="-122"/>
              </a:defRPr>
            </a:lvl1pPr>
            <a:lvl2pPr marL="742950" indent="-285750" eaLnBrk="0" hangingPunct="0">
              <a:defRPr sz="2400">
                <a:solidFill>
                  <a:schemeClr val="tx1"/>
                </a:solidFill>
                <a:latin typeface="Times New Roman" pitchFamily="18" charset="0"/>
                <a:ea typeface="宋体" pitchFamily="2" charset="-122"/>
              </a:defRPr>
            </a:lvl2pPr>
            <a:lvl3pPr marL="1143000" indent="-228600" eaLnBrk="0" hangingPunct="0">
              <a:defRPr sz="2400">
                <a:solidFill>
                  <a:schemeClr val="tx1"/>
                </a:solidFill>
                <a:latin typeface="Times New Roman" pitchFamily="18" charset="0"/>
                <a:ea typeface="宋体" pitchFamily="2" charset="-122"/>
              </a:defRPr>
            </a:lvl3pPr>
            <a:lvl4pPr marL="1600200" indent="-228600" eaLnBrk="0" hangingPunct="0">
              <a:defRPr sz="2400">
                <a:solidFill>
                  <a:schemeClr val="tx1"/>
                </a:solidFill>
                <a:latin typeface="Times New Roman" pitchFamily="18" charset="0"/>
                <a:ea typeface="宋体" pitchFamily="2" charset="-122"/>
              </a:defRPr>
            </a:lvl4pPr>
            <a:lvl5pPr marL="2057400" indent="-228600" eaLnBrk="0" hangingPunct="0">
              <a:defRPr sz="24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sz="24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sz="24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sz="24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sz="2400">
                <a:solidFill>
                  <a:schemeClr val="tx1"/>
                </a:solidFill>
                <a:latin typeface="Times New Roman" pitchFamily="18" charset="0"/>
                <a:ea typeface="宋体" pitchFamily="2" charset="-122"/>
              </a:defRPr>
            </a:lvl9pPr>
          </a:lstStyle>
          <a:p>
            <a:pPr eaLnBrk="1" hangingPunct="1"/>
            <a:r>
              <a:rPr lang="en-US" altLang="zh-CN" sz="2200" b="1">
                <a:solidFill>
                  <a:srgbClr val="202B46"/>
                </a:solidFill>
                <a:latin typeface="Arial" pitchFamily="34" charset="0"/>
                <a:ea typeface="ＭＳ Ｐゴシック" pitchFamily="34" charset="-128"/>
                <a:cs typeface="Arial" pitchFamily="34" charset="0"/>
              </a:rPr>
              <a:t>Identify problems with BS and T</a:t>
            </a:r>
            <a:endParaRPr lang="zh-CN" altLang="en-US" sz="2200" b="1">
              <a:solidFill>
                <a:srgbClr val="202B46"/>
              </a:solidFill>
              <a:latin typeface="Arial" pitchFamily="34" charset="0"/>
              <a:ea typeface="ＭＳ Ｐゴシック" pitchFamily="34" charset="-128"/>
              <a:cs typeface="Arial" pitchFamily="34" charset="0"/>
            </a:endParaRPr>
          </a:p>
        </p:txBody>
      </p:sp>
      <p:cxnSp>
        <p:nvCxnSpPr>
          <p:cNvPr id="18" name="直接箭头连接符 17"/>
          <p:cNvCxnSpPr/>
          <p:nvPr/>
        </p:nvCxnSpPr>
        <p:spPr>
          <a:xfrm flipV="1">
            <a:off x="6174317" y="2581275"/>
            <a:ext cx="0" cy="444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1360132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2"/>
          <p:cNvSpPr txBox="1">
            <a:spLocks noChangeArrowheads="1"/>
          </p:cNvSpPr>
          <p:nvPr/>
        </p:nvSpPr>
        <p:spPr bwMode="auto">
          <a:xfrm>
            <a:off x="3860800" y="3402013"/>
            <a:ext cx="6623051"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宋体" pitchFamily="2" charset="-122"/>
              </a:defRPr>
            </a:lvl1pPr>
            <a:lvl2pPr marL="742950" indent="-285750" eaLnBrk="0" hangingPunct="0">
              <a:defRPr sz="2400">
                <a:solidFill>
                  <a:schemeClr val="tx1"/>
                </a:solidFill>
                <a:latin typeface="Times New Roman" pitchFamily="18" charset="0"/>
                <a:ea typeface="宋体" pitchFamily="2" charset="-122"/>
              </a:defRPr>
            </a:lvl2pPr>
            <a:lvl3pPr marL="1143000" indent="-228600" eaLnBrk="0" hangingPunct="0">
              <a:defRPr sz="2400">
                <a:solidFill>
                  <a:schemeClr val="tx1"/>
                </a:solidFill>
                <a:latin typeface="Times New Roman" pitchFamily="18" charset="0"/>
                <a:ea typeface="宋体" pitchFamily="2" charset="-122"/>
              </a:defRPr>
            </a:lvl3pPr>
            <a:lvl4pPr marL="1600200" indent="-228600" eaLnBrk="0" hangingPunct="0">
              <a:defRPr sz="2400">
                <a:solidFill>
                  <a:schemeClr val="tx1"/>
                </a:solidFill>
                <a:latin typeface="Times New Roman" pitchFamily="18" charset="0"/>
                <a:ea typeface="宋体" pitchFamily="2" charset="-122"/>
              </a:defRPr>
            </a:lvl4pPr>
            <a:lvl5pPr marL="2057400" indent="-228600" eaLnBrk="0" hangingPunct="0">
              <a:defRPr sz="24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sz="24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sz="24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sz="24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sz="2400">
                <a:solidFill>
                  <a:schemeClr val="tx1"/>
                </a:solidFill>
                <a:latin typeface="Times New Roman" pitchFamily="18" charset="0"/>
                <a:ea typeface="宋体" pitchFamily="2" charset="-122"/>
              </a:defRPr>
            </a:lvl9pPr>
          </a:lstStyle>
          <a:p>
            <a:pPr eaLnBrk="1" hangingPunct="1"/>
            <a:r>
              <a:rPr lang="en-US" altLang="zh-CN">
                <a:latin typeface="Arial Unicode MS" pitchFamily="34" charset="-122"/>
                <a:ea typeface="Arial Unicode MS" pitchFamily="34" charset="-122"/>
              </a:rPr>
              <a:t>Phase separation</a:t>
            </a:r>
            <a:endParaRPr lang="zh-CN" altLang="en-US">
              <a:latin typeface="Arial Unicode MS" pitchFamily="34" charset="-122"/>
              <a:ea typeface="Arial Unicode MS" pitchFamily="34" charset="-122"/>
            </a:endParaRPr>
          </a:p>
        </p:txBody>
      </p:sp>
      <p:pic>
        <p:nvPicPr>
          <p:cNvPr id="24579"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51618" y="3944938"/>
            <a:ext cx="7141633" cy="2130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4580" name="TextBox 4"/>
          <p:cNvSpPr txBox="1">
            <a:spLocks noChangeArrowheads="1"/>
          </p:cNvSpPr>
          <p:nvPr/>
        </p:nvSpPr>
        <p:spPr bwMode="auto">
          <a:xfrm>
            <a:off x="3860800" y="6057901"/>
            <a:ext cx="6623051"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宋体" pitchFamily="2" charset="-122"/>
              </a:defRPr>
            </a:lvl1pPr>
            <a:lvl2pPr marL="742950" indent="-285750" eaLnBrk="0" hangingPunct="0">
              <a:defRPr sz="2400">
                <a:solidFill>
                  <a:schemeClr val="tx1"/>
                </a:solidFill>
                <a:latin typeface="Times New Roman" pitchFamily="18" charset="0"/>
                <a:ea typeface="宋体" pitchFamily="2" charset="-122"/>
              </a:defRPr>
            </a:lvl2pPr>
            <a:lvl3pPr marL="1143000" indent="-228600" eaLnBrk="0" hangingPunct="0">
              <a:defRPr sz="2400">
                <a:solidFill>
                  <a:schemeClr val="tx1"/>
                </a:solidFill>
                <a:latin typeface="Times New Roman" pitchFamily="18" charset="0"/>
                <a:ea typeface="宋体" pitchFamily="2" charset="-122"/>
              </a:defRPr>
            </a:lvl3pPr>
            <a:lvl4pPr marL="1600200" indent="-228600" eaLnBrk="0" hangingPunct="0">
              <a:defRPr sz="2400">
                <a:solidFill>
                  <a:schemeClr val="tx1"/>
                </a:solidFill>
                <a:latin typeface="Times New Roman" pitchFamily="18" charset="0"/>
                <a:ea typeface="宋体" pitchFamily="2" charset="-122"/>
              </a:defRPr>
            </a:lvl4pPr>
            <a:lvl5pPr marL="2057400" indent="-228600" eaLnBrk="0" hangingPunct="0">
              <a:defRPr sz="24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sz="24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sz="24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sz="24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sz="2400">
                <a:solidFill>
                  <a:schemeClr val="tx1"/>
                </a:solidFill>
                <a:latin typeface="Times New Roman" pitchFamily="18" charset="0"/>
                <a:ea typeface="宋体" pitchFamily="2" charset="-122"/>
              </a:defRPr>
            </a:lvl9pPr>
          </a:lstStyle>
          <a:p>
            <a:pPr eaLnBrk="1" hangingPunct="1"/>
            <a:r>
              <a:rPr lang="en-US" altLang="zh-CN">
                <a:latin typeface="Arial Unicode MS" pitchFamily="34" charset="-122"/>
                <a:ea typeface="Arial Unicode MS" pitchFamily="34" charset="-122"/>
              </a:rPr>
              <a:t>Phase separation</a:t>
            </a:r>
            <a:endParaRPr lang="zh-CN" altLang="en-US">
              <a:latin typeface="Arial Unicode MS" pitchFamily="34" charset="-122"/>
              <a:ea typeface="Arial Unicode MS" pitchFamily="34" charset="-122"/>
            </a:endParaRPr>
          </a:p>
        </p:txBody>
      </p:sp>
      <p:pic>
        <p:nvPicPr>
          <p:cNvPr id="24582"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364318" y="1201738"/>
            <a:ext cx="7128933" cy="2127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4583" name="TextBox 8"/>
          <p:cNvSpPr txBox="1">
            <a:spLocks noChangeArrowheads="1"/>
          </p:cNvSpPr>
          <p:nvPr/>
        </p:nvSpPr>
        <p:spPr bwMode="auto">
          <a:xfrm>
            <a:off x="2525184" y="569913"/>
            <a:ext cx="7298267"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宋体" pitchFamily="2" charset="-122"/>
              </a:defRPr>
            </a:lvl1pPr>
            <a:lvl2pPr marL="742950" indent="-285750" eaLnBrk="0" hangingPunct="0">
              <a:defRPr sz="2400">
                <a:solidFill>
                  <a:schemeClr val="tx1"/>
                </a:solidFill>
                <a:latin typeface="Times New Roman" pitchFamily="18" charset="0"/>
                <a:ea typeface="宋体" pitchFamily="2" charset="-122"/>
              </a:defRPr>
            </a:lvl2pPr>
            <a:lvl3pPr marL="1143000" indent="-228600" eaLnBrk="0" hangingPunct="0">
              <a:defRPr sz="2400">
                <a:solidFill>
                  <a:schemeClr val="tx1"/>
                </a:solidFill>
                <a:latin typeface="Times New Roman" pitchFamily="18" charset="0"/>
                <a:ea typeface="宋体" pitchFamily="2" charset="-122"/>
              </a:defRPr>
            </a:lvl3pPr>
            <a:lvl4pPr marL="1600200" indent="-228600" eaLnBrk="0" hangingPunct="0">
              <a:defRPr sz="2400">
                <a:solidFill>
                  <a:schemeClr val="tx1"/>
                </a:solidFill>
                <a:latin typeface="Times New Roman" pitchFamily="18" charset="0"/>
                <a:ea typeface="宋体" pitchFamily="2" charset="-122"/>
              </a:defRPr>
            </a:lvl4pPr>
            <a:lvl5pPr marL="2057400" indent="-228600" eaLnBrk="0" hangingPunct="0">
              <a:defRPr sz="24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sz="24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sz="24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sz="24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sz="2400">
                <a:solidFill>
                  <a:schemeClr val="tx1"/>
                </a:solidFill>
                <a:latin typeface="Times New Roman" pitchFamily="18" charset="0"/>
                <a:ea typeface="宋体" pitchFamily="2" charset="-122"/>
              </a:defRPr>
            </a:lvl9pPr>
          </a:lstStyle>
          <a:p>
            <a:pPr eaLnBrk="1" hangingPunct="1"/>
            <a:r>
              <a:rPr lang="en-US" altLang="zh-CN" sz="2200" b="1">
                <a:solidFill>
                  <a:srgbClr val="202B46"/>
                </a:solidFill>
                <a:latin typeface="Arial" pitchFamily="34" charset="0"/>
                <a:ea typeface="ＭＳ Ｐゴシック" pitchFamily="34" charset="-128"/>
                <a:cs typeface="Arial" pitchFamily="34" charset="0"/>
              </a:rPr>
              <a:t>Identify problems with BS and T</a:t>
            </a:r>
            <a:endParaRPr lang="zh-CN" altLang="en-US" sz="2200" b="1">
              <a:solidFill>
                <a:srgbClr val="202B46"/>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xmlns="" val="28856879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06133" y="1503364"/>
            <a:ext cx="6604000" cy="197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5603" name="TextBox 2"/>
          <p:cNvSpPr txBox="1">
            <a:spLocks noChangeArrowheads="1"/>
          </p:cNvSpPr>
          <p:nvPr/>
        </p:nvSpPr>
        <p:spPr bwMode="auto">
          <a:xfrm>
            <a:off x="2525184" y="569913"/>
            <a:ext cx="7298267"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宋体" pitchFamily="2" charset="-122"/>
              </a:defRPr>
            </a:lvl1pPr>
            <a:lvl2pPr marL="742950" indent="-285750" eaLnBrk="0" hangingPunct="0">
              <a:defRPr sz="2400">
                <a:solidFill>
                  <a:schemeClr val="tx1"/>
                </a:solidFill>
                <a:latin typeface="Times New Roman" pitchFamily="18" charset="0"/>
                <a:ea typeface="宋体" pitchFamily="2" charset="-122"/>
              </a:defRPr>
            </a:lvl2pPr>
            <a:lvl3pPr marL="1143000" indent="-228600" eaLnBrk="0" hangingPunct="0">
              <a:defRPr sz="2400">
                <a:solidFill>
                  <a:schemeClr val="tx1"/>
                </a:solidFill>
                <a:latin typeface="Times New Roman" pitchFamily="18" charset="0"/>
                <a:ea typeface="宋体" pitchFamily="2" charset="-122"/>
              </a:defRPr>
            </a:lvl3pPr>
            <a:lvl4pPr marL="1600200" indent="-228600" eaLnBrk="0" hangingPunct="0">
              <a:defRPr sz="2400">
                <a:solidFill>
                  <a:schemeClr val="tx1"/>
                </a:solidFill>
                <a:latin typeface="Times New Roman" pitchFamily="18" charset="0"/>
                <a:ea typeface="宋体" pitchFamily="2" charset="-122"/>
              </a:defRPr>
            </a:lvl4pPr>
            <a:lvl5pPr marL="2057400" indent="-228600" eaLnBrk="0" hangingPunct="0">
              <a:defRPr sz="24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sz="24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sz="24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sz="24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sz="2400">
                <a:solidFill>
                  <a:schemeClr val="tx1"/>
                </a:solidFill>
                <a:latin typeface="Times New Roman" pitchFamily="18" charset="0"/>
                <a:ea typeface="宋体" pitchFamily="2" charset="-122"/>
              </a:defRPr>
            </a:lvl9pPr>
          </a:lstStyle>
          <a:p>
            <a:pPr eaLnBrk="1" hangingPunct="1"/>
            <a:r>
              <a:rPr lang="en-US" altLang="zh-CN" sz="2200" b="1">
                <a:solidFill>
                  <a:srgbClr val="202B46"/>
                </a:solidFill>
                <a:latin typeface="Arial" pitchFamily="34" charset="0"/>
                <a:ea typeface="ＭＳ Ｐゴシック" pitchFamily="34" charset="-128"/>
                <a:cs typeface="Arial" pitchFamily="34" charset="0"/>
              </a:rPr>
              <a:t>Identify problems with BS and T</a:t>
            </a:r>
            <a:endParaRPr lang="zh-CN" altLang="en-US" sz="2200" b="1">
              <a:solidFill>
                <a:srgbClr val="202B46"/>
              </a:solidFill>
              <a:latin typeface="Arial" pitchFamily="34" charset="0"/>
              <a:ea typeface="ＭＳ Ｐゴシック" pitchFamily="34" charset="-128"/>
              <a:cs typeface="Arial" pitchFamily="34" charset="0"/>
            </a:endParaRPr>
          </a:p>
        </p:txBody>
      </p:sp>
      <p:pic>
        <p:nvPicPr>
          <p:cNvPr id="25604"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40000" y="3806826"/>
            <a:ext cx="6604000" cy="197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5605" name="TextBox 4"/>
          <p:cNvSpPr txBox="1">
            <a:spLocks noChangeArrowheads="1"/>
          </p:cNvSpPr>
          <p:nvPr/>
        </p:nvSpPr>
        <p:spPr bwMode="auto">
          <a:xfrm>
            <a:off x="2889251" y="3246438"/>
            <a:ext cx="6144683"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宋体" pitchFamily="2" charset="-122"/>
              </a:defRPr>
            </a:lvl1pPr>
            <a:lvl2pPr marL="742950" indent="-285750" eaLnBrk="0" hangingPunct="0">
              <a:defRPr sz="2400">
                <a:solidFill>
                  <a:schemeClr val="tx1"/>
                </a:solidFill>
                <a:latin typeface="Times New Roman" pitchFamily="18" charset="0"/>
                <a:ea typeface="宋体" pitchFamily="2" charset="-122"/>
              </a:defRPr>
            </a:lvl2pPr>
            <a:lvl3pPr marL="1143000" indent="-228600" eaLnBrk="0" hangingPunct="0">
              <a:defRPr sz="2400">
                <a:solidFill>
                  <a:schemeClr val="tx1"/>
                </a:solidFill>
                <a:latin typeface="Times New Roman" pitchFamily="18" charset="0"/>
                <a:ea typeface="宋体" pitchFamily="2" charset="-122"/>
              </a:defRPr>
            </a:lvl3pPr>
            <a:lvl4pPr marL="1600200" indent="-228600" eaLnBrk="0" hangingPunct="0">
              <a:defRPr sz="2400">
                <a:solidFill>
                  <a:schemeClr val="tx1"/>
                </a:solidFill>
                <a:latin typeface="Times New Roman" pitchFamily="18" charset="0"/>
                <a:ea typeface="宋体" pitchFamily="2" charset="-122"/>
              </a:defRPr>
            </a:lvl4pPr>
            <a:lvl5pPr marL="2057400" indent="-228600" eaLnBrk="0" hangingPunct="0">
              <a:defRPr sz="24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sz="24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sz="24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sz="24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sz="2400">
                <a:solidFill>
                  <a:schemeClr val="tx1"/>
                </a:solidFill>
                <a:latin typeface="Times New Roman" pitchFamily="18" charset="0"/>
                <a:ea typeface="宋体" pitchFamily="2" charset="-122"/>
              </a:defRPr>
            </a:lvl9pPr>
          </a:lstStyle>
          <a:p>
            <a:pPr eaLnBrk="1" hangingPunct="1"/>
            <a:r>
              <a:rPr lang="en-US" altLang="zh-CN">
                <a:latin typeface="Arial Unicode MS" pitchFamily="34" charset="-122"/>
                <a:ea typeface="Arial Unicode MS" pitchFamily="34" charset="-122"/>
              </a:rPr>
              <a:t>Sediment    Size var     Clarify</a:t>
            </a:r>
            <a:endParaRPr lang="zh-CN" altLang="en-US">
              <a:latin typeface="Arial Unicode MS" pitchFamily="34" charset="-122"/>
              <a:ea typeface="Arial Unicode MS" pitchFamily="34" charset="-122"/>
            </a:endParaRPr>
          </a:p>
        </p:txBody>
      </p:sp>
      <p:cxnSp>
        <p:nvCxnSpPr>
          <p:cNvPr id="6" name="直接箭头连接符 5"/>
          <p:cNvCxnSpPr/>
          <p:nvPr/>
        </p:nvCxnSpPr>
        <p:spPr>
          <a:xfrm flipV="1">
            <a:off x="3130551" y="2990850"/>
            <a:ext cx="0" cy="3444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flipV="1">
            <a:off x="8170333" y="2897189"/>
            <a:ext cx="0" cy="4460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flipV="1">
            <a:off x="5763684" y="2897189"/>
            <a:ext cx="0" cy="4460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2313517" y="2222500"/>
            <a:ext cx="480483" cy="5715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5610" name="TextBox 10"/>
          <p:cNvSpPr txBox="1">
            <a:spLocks noChangeArrowheads="1"/>
          </p:cNvSpPr>
          <p:nvPr/>
        </p:nvSpPr>
        <p:spPr bwMode="auto">
          <a:xfrm>
            <a:off x="2965451" y="5757864"/>
            <a:ext cx="7605183"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宋体" pitchFamily="2" charset="-122"/>
              </a:defRPr>
            </a:lvl1pPr>
            <a:lvl2pPr marL="742950" indent="-285750" eaLnBrk="0" hangingPunct="0">
              <a:defRPr sz="2400">
                <a:solidFill>
                  <a:schemeClr val="tx1"/>
                </a:solidFill>
                <a:latin typeface="Times New Roman" pitchFamily="18" charset="0"/>
                <a:ea typeface="宋体" pitchFamily="2" charset="-122"/>
              </a:defRPr>
            </a:lvl2pPr>
            <a:lvl3pPr marL="1143000" indent="-228600" eaLnBrk="0" hangingPunct="0">
              <a:defRPr sz="2400">
                <a:solidFill>
                  <a:schemeClr val="tx1"/>
                </a:solidFill>
                <a:latin typeface="Times New Roman" pitchFamily="18" charset="0"/>
                <a:ea typeface="宋体" pitchFamily="2" charset="-122"/>
              </a:defRPr>
            </a:lvl3pPr>
            <a:lvl4pPr marL="1600200" indent="-228600" eaLnBrk="0" hangingPunct="0">
              <a:defRPr sz="2400">
                <a:solidFill>
                  <a:schemeClr val="tx1"/>
                </a:solidFill>
                <a:latin typeface="Times New Roman" pitchFamily="18" charset="0"/>
                <a:ea typeface="宋体" pitchFamily="2" charset="-122"/>
              </a:defRPr>
            </a:lvl4pPr>
            <a:lvl5pPr marL="2057400" indent="-228600" eaLnBrk="0" hangingPunct="0">
              <a:defRPr sz="24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sz="24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sz="24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sz="24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sz="2400">
                <a:solidFill>
                  <a:schemeClr val="tx1"/>
                </a:solidFill>
                <a:latin typeface="Times New Roman" pitchFamily="18" charset="0"/>
                <a:ea typeface="宋体" pitchFamily="2" charset="-122"/>
              </a:defRPr>
            </a:lvl9pPr>
          </a:lstStyle>
          <a:p>
            <a:pPr eaLnBrk="1" hangingPunct="1"/>
            <a:r>
              <a:rPr lang="en-US" altLang="zh-CN">
                <a:latin typeface="Arial Unicode MS" pitchFamily="34" charset="-122"/>
                <a:ea typeface="Arial Unicode MS" pitchFamily="34" charset="-122"/>
              </a:rPr>
              <a:t>Clarify    Size var    Clarify   Creaming</a:t>
            </a:r>
            <a:endParaRPr lang="zh-CN" altLang="en-US">
              <a:latin typeface="Arial Unicode MS" pitchFamily="34" charset="-122"/>
              <a:ea typeface="Arial Unicode MS" pitchFamily="34" charset="-122"/>
            </a:endParaRPr>
          </a:p>
        </p:txBody>
      </p:sp>
      <p:cxnSp>
        <p:nvCxnSpPr>
          <p:cNvPr id="12" name="直接箭头连接符 11"/>
          <p:cNvCxnSpPr/>
          <p:nvPr/>
        </p:nvCxnSpPr>
        <p:spPr>
          <a:xfrm flipV="1">
            <a:off x="3206751" y="5500689"/>
            <a:ext cx="0" cy="3444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flipV="1">
            <a:off x="8246533" y="5175251"/>
            <a:ext cx="0" cy="6778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flipV="1">
            <a:off x="5577417" y="5313363"/>
            <a:ext cx="0" cy="444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flipV="1">
            <a:off x="7401985" y="5418138"/>
            <a:ext cx="366183" cy="3603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5433761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07533" y="1031875"/>
            <a:ext cx="6849533" cy="20367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20900" y="2894014"/>
            <a:ext cx="6419851" cy="1908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62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176185" y="4581525"/>
            <a:ext cx="6726767" cy="2000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6629" name="TextBox 4"/>
          <p:cNvSpPr txBox="1">
            <a:spLocks noChangeArrowheads="1"/>
          </p:cNvSpPr>
          <p:nvPr/>
        </p:nvSpPr>
        <p:spPr bwMode="auto">
          <a:xfrm>
            <a:off x="2734734" y="519113"/>
            <a:ext cx="4417484"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宋体" pitchFamily="2" charset="-122"/>
              </a:defRPr>
            </a:lvl1pPr>
            <a:lvl2pPr marL="742950" indent="-285750" eaLnBrk="0" hangingPunct="0">
              <a:defRPr sz="2400">
                <a:solidFill>
                  <a:schemeClr val="tx1"/>
                </a:solidFill>
                <a:latin typeface="Times New Roman" pitchFamily="18" charset="0"/>
                <a:ea typeface="宋体" pitchFamily="2" charset="-122"/>
              </a:defRPr>
            </a:lvl2pPr>
            <a:lvl3pPr marL="1143000" indent="-228600" eaLnBrk="0" hangingPunct="0">
              <a:defRPr sz="2400">
                <a:solidFill>
                  <a:schemeClr val="tx1"/>
                </a:solidFill>
                <a:latin typeface="Times New Roman" pitchFamily="18" charset="0"/>
                <a:ea typeface="宋体" pitchFamily="2" charset="-122"/>
              </a:defRPr>
            </a:lvl3pPr>
            <a:lvl4pPr marL="1600200" indent="-228600" eaLnBrk="0" hangingPunct="0">
              <a:defRPr sz="2400">
                <a:solidFill>
                  <a:schemeClr val="tx1"/>
                </a:solidFill>
                <a:latin typeface="Times New Roman" pitchFamily="18" charset="0"/>
                <a:ea typeface="宋体" pitchFamily="2" charset="-122"/>
              </a:defRPr>
            </a:lvl4pPr>
            <a:lvl5pPr marL="2057400" indent="-228600" eaLnBrk="0" hangingPunct="0">
              <a:defRPr sz="24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sz="24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sz="24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sz="24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sz="2400">
                <a:solidFill>
                  <a:schemeClr val="tx1"/>
                </a:solidFill>
                <a:latin typeface="Times New Roman" pitchFamily="18" charset="0"/>
                <a:ea typeface="宋体" pitchFamily="2" charset="-122"/>
              </a:defRPr>
            </a:lvl9pPr>
          </a:lstStyle>
          <a:p>
            <a:pPr eaLnBrk="1" hangingPunct="1"/>
            <a:r>
              <a:rPr lang="en-US" altLang="zh-CN">
                <a:latin typeface="Arial Unicode MS" pitchFamily="34" charset="-122"/>
                <a:ea typeface="Arial Unicode MS" pitchFamily="34" charset="-122"/>
              </a:rPr>
              <a:t>Exercise more…</a:t>
            </a:r>
            <a:endParaRPr lang="zh-CN" altLang="en-US">
              <a:latin typeface="Arial Unicode MS" pitchFamily="34" charset="-122"/>
              <a:ea typeface="Arial Unicode MS" pitchFamily="34" charset="-122"/>
            </a:endParaRPr>
          </a:p>
        </p:txBody>
      </p:sp>
      <p:sp>
        <p:nvSpPr>
          <p:cNvPr id="26631" name="TextBox 6"/>
          <p:cNvSpPr txBox="1">
            <a:spLocks noChangeArrowheads="1"/>
          </p:cNvSpPr>
          <p:nvPr/>
        </p:nvSpPr>
        <p:spPr bwMode="auto">
          <a:xfrm>
            <a:off x="1509184" y="2432051"/>
            <a:ext cx="614468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宋体" pitchFamily="2" charset="-122"/>
              </a:defRPr>
            </a:lvl1pPr>
            <a:lvl2pPr marL="742950" indent="-285750" eaLnBrk="0" hangingPunct="0">
              <a:defRPr sz="2400">
                <a:solidFill>
                  <a:schemeClr val="tx1"/>
                </a:solidFill>
                <a:latin typeface="Times New Roman" pitchFamily="18" charset="0"/>
                <a:ea typeface="宋体" pitchFamily="2" charset="-122"/>
              </a:defRPr>
            </a:lvl2pPr>
            <a:lvl3pPr marL="1143000" indent="-228600" eaLnBrk="0" hangingPunct="0">
              <a:defRPr sz="2400">
                <a:solidFill>
                  <a:schemeClr val="tx1"/>
                </a:solidFill>
                <a:latin typeface="Times New Roman" pitchFamily="18" charset="0"/>
                <a:ea typeface="宋体" pitchFamily="2" charset="-122"/>
              </a:defRPr>
            </a:lvl3pPr>
            <a:lvl4pPr marL="1600200" indent="-228600" eaLnBrk="0" hangingPunct="0">
              <a:defRPr sz="2400">
                <a:solidFill>
                  <a:schemeClr val="tx1"/>
                </a:solidFill>
                <a:latin typeface="Times New Roman" pitchFamily="18" charset="0"/>
                <a:ea typeface="宋体" pitchFamily="2" charset="-122"/>
              </a:defRPr>
            </a:lvl4pPr>
            <a:lvl5pPr marL="2057400" indent="-228600" eaLnBrk="0" hangingPunct="0">
              <a:defRPr sz="24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sz="24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sz="24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sz="24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sz="2400">
                <a:solidFill>
                  <a:schemeClr val="tx1"/>
                </a:solidFill>
                <a:latin typeface="Times New Roman" pitchFamily="18" charset="0"/>
                <a:ea typeface="宋体" pitchFamily="2" charset="-122"/>
              </a:defRPr>
            </a:lvl9pPr>
          </a:lstStyle>
          <a:p>
            <a:pPr eaLnBrk="1" hangingPunct="1"/>
            <a:r>
              <a:rPr lang="en-US" altLang="zh-CN">
                <a:latin typeface="Arial Unicode MS" pitchFamily="34" charset="-122"/>
                <a:ea typeface="Arial Unicode MS" pitchFamily="34" charset="-122"/>
              </a:rPr>
              <a:t>Sediment1             Sediment2</a:t>
            </a:r>
            <a:endParaRPr lang="zh-CN" altLang="en-US">
              <a:latin typeface="Arial Unicode MS" pitchFamily="34" charset="-122"/>
              <a:ea typeface="Arial Unicode MS" pitchFamily="34" charset="-122"/>
            </a:endParaRPr>
          </a:p>
        </p:txBody>
      </p:sp>
      <p:sp>
        <p:nvSpPr>
          <p:cNvPr id="26632" name="TextBox 7"/>
          <p:cNvSpPr txBox="1">
            <a:spLocks noChangeArrowheads="1"/>
          </p:cNvSpPr>
          <p:nvPr/>
        </p:nvSpPr>
        <p:spPr bwMode="auto">
          <a:xfrm>
            <a:off x="2277533" y="4167935"/>
            <a:ext cx="775546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宋体" pitchFamily="2" charset="-122"/>
              </a:defRPr>
            </a:lvl1pPr>
            <a:lvl2pPr marL="742950" indent="-285750" eaLnBrk="0" hangingPunct="0">
              <a:defRPr sz="2400">
                <a:solidFill>
                  <a:schemeClr val="tx1"/>
                </a:solidFill>
                <a:latin typeface="Times New Roman" pitchFamily="18" charset="0"/>
                <a:ea typeface="宋体" pitchFamily="2" charset="-122"/>
              </a:defRPr>
            </a:lvl2pPr>
            <a:lvl3pPr marL="1143000" indent="-228600" eaLnBrk="0" hangingPunct="0">
              <a:defRPr sz="2400">
                <a:solidFill>
                  <a:schemeClr val="tx1"/>
                </a:solidFill>
                <a:latin typeface="Times New Roman" pitchFamily="18" charset="0"/>
                <a:ea typeface="宋体" pitchFamily="2" charset="-122"/>
              </a:defRPr>
            </a:lvl3pPr>
            <a:lvl4pPr marL="1600200" indent="-228600" eaLnBrk="0" hangingPunct="0">
              <a:defRPr sz="2400">
                <a:solidFill>
                  <a:schemeClr val="tx1"/>
                </a:solidFill>
                <a:latin typeface="Times New Roman" pitchFamily="18" charset="0"/>
                <a:ea typeface="宋体" pitchFamily="2" charset="-122"/>
              </a:defRPr>
            </a:lvl4pPr>
            <a:lvl5pPr marL="2057400" indent="-228600" eaLnBrk="0" hangingPunct="0">
              <a:defRPr sz="24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sz="24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sz="24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sz="24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sz="2400">
                <a:solidFill>
                  <a:schemeClr val="tx1"/>
                </a:solidFill>
                <a:latin typeface="Times New Roman" pitchFamily="18" charset="0"/>
                <a:ea typeface="宋体" pitchFamily="2" charset="-122"/>
              </a:defRPr>
            </a:lvl9pPr>
          </a:lstStyle>
          <a:p>
            <a:pPr eaLnBrk="1" hangingPunct="1"/>
            <a:r>
              <a:rPr lang="en-US" altLang="zh-CN" dirty="0" smtClean="0">
                <a:latin typeface="Arial Unicode MS" pitchFamily="34" charset="-122"/>
                <a:ea typeface="Arial Unicode MS" pitchFamily="34" charset="-122"/>
              </a:rPr>
              <a:t>Sediment        </a:t>
            </a:r>
            <a:r>
              <a:rPr lang="en-US" altLang="zh-CN" dirty="0">
                <a:latin typeface="Arial Unicode MS" pitchFamily="34" charset="-122"/>
                <a:ea typeface="Arial Unicode MS" pitchFamily="34" charset="-122"/>
              </a:rPr>
              <a:t>Heterogeneous   </a:t>
            </a:r>
            <a:r>
              <a:rPr lang="en-US" altLang="zh-CN" dirty="0" smtClean="0">
                <a:latin typeface="Arial Unicode MS" pitchFamily="34" charset="-122"/>
                <a:ea typeface="Arial Unicode MS" pitchFamily="34" charset="-122"/>
              </a:rPr>
              <a:t>    </a:t>
            </a:r>
            <a:r>
              <a:rPr lang="en-US" altLang="zh-CN" dirty="0">
                <a:latin typeface="Arial Unicode MS" pitchFamily="34" charset="-122"/>
                <a:ea typeface="Arial Unicode MS" pitchFamily="34" charset="-122"/>
              </a:rPr>
              <a:t>Clarify</a:t>
            </a:r>
            <a:endParaRPr lang="zh-CN" altLang="en-US" dirty="0">
              <a:latin typeface="Arial Unicode MS" pitchFamily="34" charset="-122"/>
              <a:ea typeface="Arial Unicode MS" pitchFamily="34" charset="-122"/>
            </a:endParaRPr>
          </a:p>
        </p:txBody>
      </p:sp>
      <p:sp>
        <p:nvSpPr>
          <p:cNvPr id="26633" name="TextBox 8"/>
          <p:cNvSpPr txBox="1">
            <a:spLocks noChangeArrowheads="1"/>
          </p:cNvSpPr>
          <p:nvPr/>
        </p:nvSpPr>
        <p:spPr bwMode="auto">
          <a:xfrm>
            <a:off x="4581525" y="5924411"/>
            <a:ext cx="775546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宋体" pitchFamily="2" charset="-122"/>
              </a:defRPr>
            </a:lvl1pPr>
            <a:lvl2pPr marL="742950" indent="-285750" eaLnBrk="0" hangingPunct="0">
              <a:defRPr sz="2400">
                <a:solidFill>
                  <a:schemeClr val="tx1"/>
                </a:solidFill>
                <a:latin typeface="Times New Roman" pitchFamily="18" charset="0"/>
                <a:ea typeface="宋体" pitchFamily="2" charset="-122"/>
              </a:defRPr>
            </a:lvl2pPr>
            <a:lvl3pPr marL="1143000" indent="-228600" eaLnBrk="0" hangingPunct="0">
              <a:defRPr sz="2400">
                <a:solidFill>
                  <a:schemeClr val="tx1"/>
                </a:solidFill>
                <a:latin typeface="Times New Roman" pitchFamily="18" charset="0"/>
                <a:ea typeface="宋体" pitchFamily="2" charset="-122"/>
              </a:defRPr>
            </a:lvl3pPr>
            <a:lvl4pPr marL="1600200" indent="-228600" eaLnBrk="0" hangingPunct="0">
              <a:defRPr sz="2400">
                <a:solidFill>
                  <a:schemeClr val="tx1"/>
                </a:solidFill>
                <a:latin typeface="Times New Roman" pitchFamily="18" charset="0"/>
                <a:ea typeface="宋体" pitchFamily="2" charset="-122"/>
              </a:defRPr>
            </a:lvl4pPr>
            <a:lvl5pPr marL="2057400" indent="-228600" eaLnBrk="0" hangingPunct="0">
              <a:defRPr sz="24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sz="24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sz="24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sz="24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sz="2400">
                <a:solidFill>
                  <a:schemeClr val="tx1"/>
                </a:solidFill>
                <a:latin typeface="Times New Roman" pitchFamily="18" charset="0"/>
                <a:ea typeface="宋体" pitchFamily="2" charset="-122"/>
              </a:defRPr>
            </a:lvl9pPr>
          </a:lstStyle>
          <a:p>
            <a:pPr eaLnBrk="1" hangingPunct="1"/>
            <a:r>
              <a:rPr lang="en-US" altLang="zh-CN" dirty="0" smtClean="0">
                <a:latin typeface="Arial Unicode MS" pitchFamily="34" charset="-122"/>
                <a:ea typeface="Arial Unicode MS" pitchFamily="34" charset="-122"/>
              </a:rPr>
              <a:t>Sediment         </a:t>
            </a:r>
            <a:r>
              <a:rPr lang="en-US" altLang="zh-CN" dirty="0">
                <a:latin typeface="Arial Unicode MS" pitchFamily="34" charset="-122"/>
                <a:ea typeface="Arial Unicode MS" pitchFamily="34" charset="-122"/>
              </a:rPr>
              <a:t>Heterogeneous   </a:t>
            </a:r>
            <a:r>
              <a:rPr lang="en-US" altLang="zh-CN" dirty="0" smtClean="0">
                <a:latin typeface="Arial Unicode MS" pitchFamily="34" charset="-122"/>
                <a:ea typeface="Arial Unicode MS" pitchFamily="34" charset="-122"/>
              </a:rPr>
              <a:t>      </a:t>
            </a:r>
            <a:r>
              <a:rPr lang="en-US" altLang="zh-CN" dirty="0">
                <a:latin typeface="Arial Unicode MS" pitchFamily="34" charset="-122"/>
                <a:ea typeface="Arial Unicode MS" pitchFamily="34" charset="-122"/>
              </a:rPr>
              <a:t>Clarify</a:t>
            </a:r>
            <a:endParaRPr lang="zh-CN" altLang="en-US" dirty="0">
              <a:latin typeface="Arial Unicode MS" pitchFamily="34" charset="-122"/>
              <a:ea typeface="Arial Unicode MS" pitchFamily="34" charset="-122"/>
            </a:endParaRPr>
          </a:p>
        </p:txBody>
      </p:sp>
      <p:cxnSp>
        <p:nvCxnSpPr>
          <p:cNvPr id="10" name="直接箭头连接符 9"/>
          <p:cNvCxnSpPr/>
          <p:nvPr/>
        </p:nvCxnSpPr>
        <p:spPr>
          <a:xfrm flipV="1">
            <a:off x="2446867" y="2179639"/>
            <a:ext cx="0" cy="3444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flipV="1">
            <a:off x="5520267" y="2179639"/>
            <a:ext cx="0" cy="3444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flipV="1">
            <a:off x="2734733" y="3716339"/>
            <a:ext cx="0" cy="5349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flipV="1">
            <a:off x="5135033" y="3749675"/>
            <a:ext cx="0" cy="5349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flipV="1">
            <a:off x="7645400" y="3733800"/>
            <a:ext cx="0" cy="5349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flipV="1">
            <a:off x="4944533" y="5313364"/>
            <a:ext cx="0" cy="5349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flipV="1">
            <a:off x="7480300" y="5313363"/>
            <a:ext cx="0" cy="5349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flipV="1">
            <a:off x="10033000" y="5608639"/>
            <a:ext cx="0" cy="5349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1234425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ZoneTexte 2"/>
          <p:cNvSpPr txBox="1">
            <a:spLocks noChangeArrowheads="1"/>
          </p:cNvSpPr>
          <p:nvPr/>
        </p:nvSpPr>
        <p:spPr bwMode="auto">
          <a:xfrm>
            <a:off x="898525" y="584668"/>
            <a:ext cx="984038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fr-FR" altLang="fr-FR" sz="2000" kern="0" dirty="0">
                <a:solidFill>
                  <a:srgbClr val="374359"/>
                </a:solidFill>
                <a:latin typeface="微软雅黑" panose="020B0503020204020204" pitchFamily="34" charset="-122"/>
                <a:ea typeface="微软雅黑" panose="020B0503020204020204" pitchFamily="34" charset="-122"/>
              </a:rPr>
              <a:t>TSI </a:t>
            </a:r>
            <a:r>
              <a:rPr lang="zh-CN" altLang="en-US" sz="2000" kern="0" dirty="0">
                <a:solidFill>
                  <a:srgbClr val="374359"/>
                </a:solidFill>
                <a:latin typeface="微软雅黑" panose="020B0503020204020204" pitchFamily="34" charset="-122"/>
                <a:ea typeface="微软雅黑" panose="020B0503020204020204" pitchFamily="34" charset="-122"/>
              </a:rPr>
              <a:t>计算公式</a:t>
            </a:r>
            <a:endParaRPr lang="fr-FR" altLang="fr-FR" sz="2000" kern="0" dirty="0">
              <a:solidFill>
                <a:srgbClr val="374359"/>
              </a:solidFill>
              <a:latin typeface="微软雅黑" panose="020B0503020204020204" pitchFamily="34" charset="-122"/>
              <a:ea typeface="微软雅黑" panose="020B0503020204020204" pitchFamily="34" charset="-122"/>
            </a:endParaRPr>
          </a:p>
        </p:txBody>
      </p:sp>
      <p:sp>
        <p:nvSpPr>
          <p:cNvPr id="11267" name="Rectangle 3"/>
          <p:cNvSpPr txBox="1">
            <a:spLocks noChangeArrowheads="1"/>
          </p:cNvSpPr>
          <p:nvPr/>
        </p:nvSpPr>
        <p:spPr bwMode="auto">
          <a:xfrm>
            <a:off x="637117" y="1341438"/>
            <a:ext cx="10363200" cy="1079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marL="342900" indent="-342900">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nSpc>
                <a:spcPct val="90000"/>
              </a:lnSpc>
              <a:spcBef>
                <a:spcPct val="20000"/>
              </a:spcBef>
              <a:buClr>
                <a:srgbClr val="0060BF"/>
              </a:buClr>
              <a:buFont typeface="Wingdings" pitchFamily="2" charset="2"/>
              <a:buChar char="q"/>
            </a:pPr>
            <a:r>
              <a:rPr lang="en-US" altLang="fr-FR" sz="1600" dirty="0">
                <a:solidFill>
                  <a:srgbClr val="202B46"/>
                </a:solidFill>
                <a:latin typeface="Arial" charset="0"/>
                <a:cs typeface="Arial" charset="0"/>
              </a:rPr>
              <a:t>History ! </a:t>
            </a:r>
          </a:p>
          <a:p>
            <a:pPr>
              <a:lnSpc>
                <a:spcPct val="90000"/>
              </a:lnSpc>
              <a:spcBef>
                <a:spcPct val="20000"/>
              </a:spcBef>
              <a:buClr>
                <a:srgbClr val="0060BF"/>
              </a:buClr>
            </a:pPr>
            <a:endParaRPr lang="en-US" altLang="fr-FR" sz="1600" dirty="0">
              <a:solidFill>
                <a:srgbClr val="202B46"/>
              </a:solidFill>
              <a:latin typeface="Arial" charset="0"/>
              <a:cs typeface="Arial" charset="0"/>
            </a:endParaRPr>
          </a:p>
          <a:p>
            <a:pPr>
              <a:lnSpc>
                <a:spcPct val="90000"/>
              </a:lnSpc>
              <a:spcBef>
                <a:spcPct val="20000"/>
              </a:spcBef>
            </a:pPr>
            <a:r>
              <a:rPr lang="en-US" altLang="fr-FR" sz="1600" b="1" u="sng" dirty="0">
                <a:solidFill>
                  <a:srgbClr val="202B46"/>
                </a:solidFill>
                <a:latin typeface="Arial" charset="0"/>
                <a:cs typeface="Arial" charset="0"/>
              </a:rPr>
              <a:t>2006</a:t>
            </a:r>
            <a:r>
              <a:rPr lang="en-US" altLang="fr-FR" sz="1600" dirty="0">
                <a:solidFill>
                  <a:srgbClr val="202B46"/>
                </a:solidFill>
                <a:latin typeface="Arial" charset="0"/>
                <a:cs typeface="Arial" charset="0"/>
              </a:rPr>
              <a:t> :Turbiscan stability Index was introduced as a “test” with the Easysoft.</a:t>
            </a:r>
          </a:p>
        </p:txBody>
      </p:sp>
      <p:sp>
        <p:nvSpPr>
          <p:cNvPr id="9" name="Rectangle 8"/>
          <p:cNvSpPr/>
          <p:nvPr/>
        </p:nvSpPr>
        <p:spPr>
          <a:xfrm>
            <a:off x="1793913" y="2562618"/>
            <a:ext cx="8506883" cy="313932"/>
          </a:xfrm>
          <a:prstGeom prst="rect">
            <a:avLst/>
          </a:prstGeom>
        </p:spPr>
        <p:txBody>
          <a:bodyPr>
            <a:spAutoFit/>
          </a:bodyPr>
          <a:lstStyle>
            <a:lvl1pPr marL="342900" indent="-342900">
              <a:defRPr sz="2400">
                <a:solidFill>
                  <a:schemeClr val="tx1"/>
                </a:solidFill>
                <a:latin typeface="Times New Roman" pitchFamily="18" charset="0"/>
                <a:ea typeface="MS PGothic" pitchFamily="34" charset="-128"/>
              </a:defRPr>
            </a:lvl1pPr>
            <a:lvl2pPr>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lvl="1">
              <a:lnSpc>
                <a:spcPct val="90000"/>
              </a:lnSpc>
            </a:pPr>
            <a:r>
              <a:rPr lang="en-US" altLang="zh-CN" sz="1600" dirty="0">
                <a:solidFill>
                  <a:srgbClr val="202B46"/>
                </a:solidFill>
                <a:latin typeface="Arial" charset="0"/>
                <a:cs typeface="Arial" charset="0"/>
              </a:rPr>
              <a:t>The TSI value was well accepted by customer</a:t>
            </a:r>
            <a:endParaRPr lang="en-US" altLang="zh-CN" sz="1600" i="1" dirty="0">
              <a:solidFill>
                <a:srgbClr val="374359"/>
              </a:solidFill>
            </a:endParaRPr>
          </a:p>
        </p:txBody>
      </p:sp>
      <p:sp>
        <p:nvSpPr>
          <p:cNvPr id="10" name="Flèche droite 9"/>
          <p:cNvSpPr/>
          <p:nvPr/>
        </p:nvSpPr>
        <p:spPr>
          <a:xfrm>
            <a:off x="1007534" y="2540000"/>
            <a:ext cx="1174751" cy="336550"/>
          </a:xfrm>
          <a:prstGeom prst="rightArrow">
            <a:avLst/>
          </a:prstGeom>
          <a:solidFill>
            <a:srgbClr val="0092D2"/>
          </a:solidFill>
          <a:ln>
            <a:solidFill>
              <a:srgbClr val="0092D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endParaRPr lang="en-US" altLang="zh-CN" sz="1800">
              <a:solidFill>
                <a:srgbClr val="FFFFFF"/>
              </a:solidFill>
              <a:latin typeface="Arial" charset="0"/>
              <a:cs typeface="Arial" charset="0"/>
            </a:endParaRPr>
          </a:p>
        </p:txBody>
      </p:sp>
      <p:pic>
        <p:nvPicPr>
          <p:cNvPr id="1127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03390" y="3501008"/>
            <a:ext cx="1007651" cy="23685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Rectangle 10"/>
          <p:cNvSpPr/>
          <p:nvPr/>
        </p:nvSpPr>
        <p:spPr>
          <a:xfrm>
            <a:off x="1103390" y="4145534"/>
            <a:ext cx="1007651" cy="792163"/>
          </a:xfrm>
          <a:prstGeom prst="rect">
            <a:avLst/>
          </a:prstGeom>
          <a:noFill/>
          <a:ln>
            <a:solidFill>
              <a:srgbClr val="37435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endParaRPr lang="fr-FR" altLang="zh-CN">
              <a:solidFill>
                <a:srgbClr val="FFFFFF"/>
              </a:solidFill>
              <a:latin typeface="Calibri" pitchFamily="34" charset="0"/>
            </a:endParaRPr>
          </a:p>
        </p:txBody>
      </p:sp>
      <p:sp>
        <p:nvSpPr>
          <p:cNvPr id="12" name="Titre 1"/>
          <p:cNvSpPr txBox="1">
            <a:spLocks/>
          </p:cNvSpPr>
          <p:nvPr/>
        </p:nvSpPr>
        <p:spPr>
          <a:xfrm>
            <a:off x="3071284" y="-315416"/>
            <a:ext cx="10320867" cy="1100139"/>
          </a:xfrm>
          <a:prstGeom prst="rect">
            <a:avLst/>
          </a:prstGeom>
        </p:spPr>
        <p:txBody>
          <a:bodyPr vert="horz" wrap="square" lIns="91440" tIns="45720" rIns="91440" bIns="45720" anchor="ctr"/>
          <a:lstStyle>
            <a:lvl1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1pPr>
            <a:lvl2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5pPr>
            <a:lvl6pPr marL="457200" algn="ctr" rtl="0" fontAlgn="base">
              <a:spcBef>
                <a:spcPct val="0"/>
              </a:spcBef>
              <a:spcAft>
                <a:spcPct val="0"/>
              </a:spcAft>
              <a:defRPr sz="3200">
                <a:solidFill>
                  <a:srgbClr val="5A91CD"/>
                </a:solidFill>
                <a:latin typeface="Arial" charset="0"/>
              </a:defRPr>
            </a:lvl6pPr>
            <a:lvl7pPr marL="914400" algn="ctr" rtl="0" fontAlgn="base">
              <a:spcBef>
                <a:spcPct val="0"/>
              </a:spcBef>
              <a:spcAft>
                <a:spcPct val="0"/>
              </a:spcAft>
              <a:defRPr sz="3200">
                <a:solidFill>
                  <a:srgbClr val="5A91CD"/>
                </a:solidFill>
                <a:latin typeface="Arial" charset="0"/>
              </a:defRPr>
            </a:lvl7pPr>
            <a:lvl8pPr marL="1371600" algn="ctr" rtl="0" fontAlgn="base">
              <a:spcBef>
                <a:spcPct val="0"/>
              </a:spcBef>
              <a:spcAft>
                <a:spcPct val="0"/>
              </a:spcAft>
              <a:defRPr sz="3200">
                <a:solidFill>
                  <a:srgbClr val="5A91CD"/>
                </a:solidFill>
                <a:latin typeface="Arial" charset="0"/>
              </a:defRPr>
            </a:lvl8pPr>
            <a:lvl9pPr marL="1828800" algn="ctr" rtl="0" fontAlgn="base">
              <a:spcBef>
                <a:spcPct val="0"/>
              </a:spcBef>
              <a:spcAft>
                <a:spcPct val="0"/>
              </a:spcAft>
              <a:defRPr sz="3200">
                <a:solidFill>
                  <a:srgbClr val="5A91CD"/>
                </a:solidFill>
                <a:latin typeface="Arial" charset="0"/>
              </a:defRPr>
            </a:lvl9pPr>
          </a:lstStyle>
          <a:p>
            <a:r>
              <a:rPr lang="en-US" altLang="zh-CN" kern="0" dirty="0">
                <a:latin typeface="黑体" panose="02010609060101010101" pitchFamily="49" charset="-122"/>
                <a:ea typeface="黑体" panose="02010609060101010101" pitchFamily="49" charset="-122"/>
              </a:rPr>
              <a:t>TSI</a:t>
            </a:r>
            <a:r>
              <a:rPr lang="zh-CN" altLang="en-US" kern="0" dirty="0">
                <a:latin typeface="黑体" panose="02010609060101010101" pitchFamily="49" charset="-122"/>
                <a:ea typeface="黑体" panose="02010609060101010101" pitchFamily="49" charset="-122"/>
              </a:rPr>
              <a:t>稳定性指数</a:t>
            </a:r>
          </a:p>
        </p:txBody>
      </p:sp>
      <p:pic>
        <p:nvPicPr>
          <p:cNvPr id="20173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83632" y="3030829"/>
            <a:ext cx="4589440" cy="84232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351618" y="3922168"/>
            <a:ext cx="3948308" cy="20558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98658"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528048" y="4145534"/>
            <a:ext cx="5403554" cy="158772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4" name="Titre 1"/>
          <p:cNvSpPr txBox="1">
            <a:spLocks/>
          </p:cNvSpPr>
          <p:nvPr/>
        </p:nvSpPr>
        <p:spPr>
          <a:xfrm>
            <a:off x="808440" y="-144422"/>
            <a:ext cx="10320867" cy="1100139"/>
          </a:xfrm>
          <a:prstGeom prst="rect">
            <a:avLst/>
          </a:prstGeom>
        </p:spPr>
        <p:txBody>
          <a:bodyPr vert="horz" wrap="square" lIns="91440" tIns="45720" rIns="91440" bIns="45720" anchor="ctr"/>
          <a:lstStyle>
            <a:lvl1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1pPr>
            <a:lvl2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5pPr>
            <a:lvl6pPr marL="457200" algn="ctr" rtl="0" fontAlgn="base">
              <a:spcBef>
                <a:spcPct val="0"/>
              </a:spcBef>
              <a:spcAft>
                <a:spcPct val="0"/>
              </a:spcAft>
              <a:defRPr sz="3200">
                <a:solidFill>
                  <a:srgbClr val="5A91CD"/>
                </a:solidFill>
                <a:latin typeface="Arial" charset="0"/>
              </a:defRPr>
            </a:lvl6pPr>
            <a:lvl7pPr marL="914400" algn="ctr" rtl="0" fontAlgn="base">
              <a:spcBef>
                <a:spcPct val="0"/>
              </a:spcBef>
              <a:spcAft>
                <a:spcPct val="0"/>
              </a:spcAft>
              <a:defRPr sz="3200">
                <a:solidFill>
                  <a:srgbClr val="5A91CD"/>
                </a:solidFill>
                <a:latin typeface="Arial" charset="0"/>
              </a:defRPr>
            </a:lvl7pPr>
            <a:lvl8pPr marL="1371600" algn="ctr" rtl="0" fontAlgn="base">
              <a:spcBef>
                <a:spcPct val="0"/>
              </a:spcBef>
              <a:spcAft>
                <a:spcPct val="0"/>
              </a:spcAft>
              <a:defRPr sz="3200">
                <a:solidFill>
                  <a:srgbClr val="5A91CD"/>
                </a:solidFill>
                <a:latin typeface="Arial" charset="0"/>
              </a:defRPr>
            </a:lvl8pPr>
            <a:lvl9pPr marL="1828800" algn="ctr" rtl="0" fontAlgn="base">
              <a:spcBef>
                <a:spcPct val="0"/>
              </a:spcBef>
              <a:spcAft>
                <a:spcPct val="0"/>
              </a:spcAft>
              <a:defRPr sz="3200">
                <a:solidFill>
                  <a:srgbClr val="5A91CD"/>
                </a:solidFill>
                <a:latin typeface="Arial" charset="0"/>
              </a:defRPr>
            </a:lvl9pPr>
          </a:lstStyle>
          <a:p>
            <a:r>
              <a:rPr lang="en-US" altLang="zh-CN" sz="3000" b="1" dirty="0" smtClean="0">
                <a:solidFill>
                  <a:schemeClr val="bg2">
                    <a:lumMod val="75000"/>
                  </a:schemeClr>
                </a:solidFill>
                <a:latin typeface="等线" panose="02010600030101010101" pitchFamily="2" charset="-122"/>
                <a:ea typeface="等线" panose="02010600030101010101" pitchFamily="2" charset="-122"/>
                <a:cs typeface="+mn-cs"/>
              </a:rPr>
              <a:t>TSI</a:t>
            </a:r>
            <a:r>
              <a:rPr lang="zh-CN" altLang="en-US" sz="3000" b="1" dirty="0" smtClean="0">
                <a:solidFill>
                  <a:schemeClr val="bg2">
                    <a:lumMod val="75000"/>
                  </a:schemeClr>
                </a:solidFill>
                <a:latin typeface="等线" panose="02010600030101010101" pitchFamily="2" charset="-122"/>
                <a:ea typeface="等线" panose="02010600030101010101" pitchFamily="2" charset="-122"/>
                <a:cs typeface="+mn-cs"/>
              </a:rPr>
              <a:t>稳定</a:t>
            </a:r>
            <a:r>
              <a:rPr lang="zh-CN" altLang="en-US" sz="3000" b="1" dirty="0" smtClean="0">
                <a:solidFill>
                  <a:schemeClr val="bg2">
                    <a:lumMod val="75000"/>
                  </a:schemeClr>
                </a:solidFill>
                <a:latin typeface="等线" panose="02010600030101010101" pitchFamily="2" charset="-122"/>
                <a:ea typeface="等线" panose="02010600030101010101" pitchFamily="2" charset="-122"/>
                <a:cs typeface="+mn-cs"/>
              </a:rPr>
              <a:t>性指数</a:t>
            </a:r>
            <a:endParaRPr lang="zh-CN" altLang="en-US" sz="3000" b="1" dirty="0">
              <a:solidFill>
                <a:schemeClr val="bg2">
                  <a:lumMod val="75000"/>
                </a:schemeClr>
              </a:solidFill>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xmlns="" val="124639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05238" y="1052737"/>
            <a:ext cx="7225505" cy="239140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itre 1"/>
          <p:cNvSpPr txBox="1">
            <a:spLocks/>
          </p:cNvSpPr>
          <p:nvPr/>
        </p:nvSpPr>
        <p:spPr>
          <a:xfrm>
            <a:off x="3071284" y="-315416"/>
            <a:ext cx="10320867" cy="1100139"/>
          </a:xfrm>
          <a:prstGeom prst="rect">
            <a:avLst/>
          </a:prstGeom>
        </p:spPr>
        <p:txBody>
          <a:bodyPr vert="horz" wrap="square" lIns="91440" tIns="45720" rIns="91440" bIns="45720" anchor="ctr"/>
          <a:lstStyle>
            <a:lvl1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1pPr>
            <a:lvl2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5pPr>
            <a:lvl6pPr marL="457200" algn="ctr" rtl="0" fontAlgn="base">
              <a:spcBef>
                <a:spcPct val="0"/>
              </a:spcBef>
              <a:spcAft>
                <a:spcPct val="0"/>
              </a:spcAft>
              <a:defRPr sz="3200">
                <a:solidFill>
                  <a:srgbClr val="5A91CD"/>
                </a:solidFill>
                <a:latin typeface="Arial" charset="0"/>
              </a:defRPr>
            </a:lvl6pPr>
            <a:lvl7pPr marL="914400" algn="ctr" rtl="0" fontAlgn="base">
              <a:spcBef>
                <a:spcPct val="0"/>
              </a:spcBef>
              <a:spcAft>
                <a:spcPct val="0"/>
              </a:spcAft>
              <a:defRPr sz="3200">
                <a:solidFill>
                  <a:srgbClr val="5A91CD"/>
                </a:solidFill>
                <a:latin typeface="Arial" charset="0"/>
              </a:defRPr>
            </a:lvl7pPr>
            <a:lvl8pPr marL="1371600" algn="ctr" rtl="0" fontAlgn="base">
              <a:spcBef>
                <a:spcPct val="0"/>
              </a:spcBef>
              <a:spcAft>
                <a:spcPct val="0"/>
              </a:spcAft>
              <a:defRPr sz="3200">
                <a:solidFill>
                  <a:srgbClr val="5A91CD"/>
                </a:solidFill>
                <a:latin typeface="Arial" charset="0"/>
              </a:defRPr>
            </a:lvl8pPr>
            <a:lvl9pPr marL="1828800" algn="ctr" rtl="0" fontAlgn="base">
              <a:spcBef>
                <a:spcPct val="0"/>
              </a:spcBef>
              <a:spcAft>
                <a:spcPct val="0"/>
              </a:spcAft>
              <a:defRPr sz="3200">
                <a:solidFill>
                  <a:srgbClr val="5A91CD"/>
                </a:solidFill>
                <a:latin typeface="Arial" charset="0"/>
              </a:defRPr>
            </a:lvl9pPr>
          </a:lstStyle>
          <a:p>
            <a:r>
              <a:rPr lang="zh-CN" altLang="en-US" kern="0" dirty="0">
                <a:latin typeface="黑体" panose="02010609060101010101" pitchFamily="49" charset="-122"/>
                <a:ea typeface="黑体" panose="02010609060101010101" pitchFamily="49" charset="-122"/>
              </a:rPr>
              <a:t>针对不稳定现象可以获得的参数</a:t>
            </a:r>
          </a:p>
        </p:txBody>
      </p:sp>
      <p:pic>
        <p:nvPicPr>
          <p:cNvPr id="20070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05238" y="3444146"/>
            <a:ext cx="7225505" cy="24925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1775520" y="652627"/>
            <a:ext cx="1210588" cy="400110"/>
          </a:xfrm>
          <a:prstGeom prst="rect">
            <a:avLst/>
          </a:prstGeom>
          <a:noFill/>
        </p:spPr>
        <p:txBody>
          <a:bodyPr wrap="none" rtlCol="0">
            <a:spAutoFit/>
          </a:bodyPr>
          <a:lstStyle/>
          <a:p>
            <a:r>
              <a:rPr lang="zh-CN" altLang="en-US" sz="2000" kern="0" dirty="0">
                <a:solidFill>
                  <a:srgbClr val="374359"/>
                </a:solidFill>
                <a:latin typeface="微软雅黑" panose="020B0503020204020204" pitchFamily="34" charset="-122"/>
                <a:ea typeface="微软雅黑" panose="020B0503020204020204" pitchFamily="34" charset="-122"/>
              </a:rPr>
              <a:t>高级计算</a:t>
            </a:r>
          </a:p>
        </p:txBody>
      </p:sp>
      <p:sp>
        <p:nvSpPr>
          <p:cNvPr id="8" name="Titre 1"/>
          <p:cNvSpPr txBox="1">
            <a:spLocks/>
          </p:cNvSpPr>
          <p:nvPr/>
        </p:nvSpPr>
        <p:spPr>
          <a:xfrm>
            <a:off x="808440" y="-144422"/>
            <a:ext cx="10320867" cy="1100139"/>
          </a:xfrm>
          <a:prstGeom prst="rect">
            <a:avLst/>
          </a:prstGeom>
        </p:spPr>
        <p:txBody>
          <a:bodyPr vert="horz" wrap="square" lIns="91440" tIns="45720" rIns="91440" bIns="45720" anchor="ctr"/>
          <a:lstStyle>
            <a:lvl1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1pPr>
            <a:lvl2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5pPr>
            <a:lvl6pPr marL="457200" algn="ctr" rtl="0" fontAlgn="base">
              <a:spcBef>
                <a:spcPct val="0"/>
              </a:spcBef>
              <a:spcAft>
                <a:spcPct val="0"/>
              </a:spcAft>
              <a:defRPr sz="3200">
                <a:solidFill>
                  <a:srgbClr val="5A91CD"/>
                </a:solidFill>
                <a:latin typeface="Arial" charset="0"/>
              </a:defRPr>
            </a:lvl6pPr>
            <a:lvl7pPr marL="914400" algn="ctr" rtl="0" fontAlgn="base">
              <a:spcBef>
                <a:spcPct val="0"/>
              </a:spcBef>
              <a:spcAft>
                <a:spcPct val="0"/>
              </a:spcAft>
              <a:defRPr sz="3200">
                <a:solidFill>
                  <a:srgbClr val="5A91CD"/>
                </a:solidFill>
                <a:latin typeface="Arial" charset="0"/>
              </a:defRPr>
            </a:lvl7pPr>
            <a:lvl8pPr marL="1371600" algn="ctr" rtl="0" fontAlgn="base">
              <a:spcBef>
                <a:spcPct val="0"/>
              </a:spcBef>
              <a:spcAft>
                <a:spcPct val="0"/>
              </a:spcAft>
              <a:defRPr sz="3200">
                <a:solidFill>
                  <a:srgbClr val="5A91CD"/>
                </a:solidFill>
                <a:latin typeface="Arial" charset="0"/>
              </a:defRPr>
            </a:lvl8pPr>
            <a:lvl9pPr marL="1828800" algn="ctr" rtl="0" fontAlgn="base">
              <a:spcBef>
                <a:spcPct val="0"/>
              </a:spcBef>
              <a:spcAft>
                <a:spcPct val="0"/>
              </a:spcAft>
              <a:defRPr sz="3200">
                <a:solidFill>
                  <a:srgbClr val="5A91CD"/>
                </a:solidFill>
                <a:latin typeface="Arial" charset="0"/>
              </a:defRPr>
            </a:lvl9pPr>
          </a:lstStyle>
          <a:p>
            <a:r>
              <a:rPr lang="fr-FR" altLang="fr-FR" sz="3000" b="1" dirty="0" smtClean="0">
                <a:solidFill>
                  <a:schemeClr val="bg2">
                    <a:lumMod val="75000"/>
                  </a:schemeClr>
                </a:solidFill>
                <a:latin typeface="等线" panose="02010600030101010101" pitchFamily="2" charset="-122"/>
                <a:ea typeface="等线" panose="02010600030101010101" pitchFamily="2" charset="-122"/>
                <a:cs typeface="+mn-cs"/>
              </a:rPr>
              <a:t>Turbiscan</a:t>
            </a:r>
            <a:r>
              <a:rPr lang="zh-CN" altLang="en-US" sz="3000" b="1" dirty="0" smtClean="0">
                <a:solidFill>
                  <a:schemeClr val="bg2">
                    <a:lumMod val="75000"/>
                  </a:schemeClr>
                </a:solidFill>
                <a:latin typeface="等线" panose="02010600030101010101" pitchFamily="2" charset="-122"/>
                <a:ea typeface="等线" panose="02010600030101010101" pitchFamily="2" charset="-122"/>
                <a:cs typeface="+mn-cs"/>
              </a:rPr>
              <a:t>数</a:t>
            </a:r>
            <a:r>
              <a:rPr lang="zh-CN" altLang="en-US" sz="3000" b="1" dirty="0" smtClean="0">
                <a:solidFill>
                  <a:schemeClr val="bg2">
                    <a:lumMod val="75000"/>
                  </a:schemeClr>
                </a:solidFill>
                <a:latin typeface="等线" panose="02010600030101010101" pitchFamily="2" charset="-122"/>
                <a:ea typeface="等线" panose="02010600030101010101" pitchFamily="2" charset="-122"/>
                <a:cs typeface="+mn-cs"/>
              </a:rPr>
              <a:t>据的高级计算</a:t>
            </a:r>
            <a:endParaRPr lang="zh-CN" altLang="en-US" sz="3000" b="1" dirty="0">
              <a:solidFill>
                <a:schemeClr val="bg2">
                  <a:lumMod val="75000"/>
                </a:schemeClr>
              </a:solidFill>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xmlns="" val="4517862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2220385" y="992188"/>
            <a:ext cx="3890809"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800" b="1" i="0" u="none" strike="noStrike" kern="0" cap="none" spc="0" normalizeH="0" baseline="0" noProof="0" dirty="0">
                <a:ln>
                  <a:noFill/>
                </a:ln>
                <a:solidFill>
                  <a:srgbClr val="374359"/>
                </a:solidFill>
                <a:effectLst/>
                <a:uLnTx/>
                <a:uFillTx/>
                <a:latin typeface="Calibri" panose="020F0502020204030204" pitchFamily="34" charset="0"/>
                <a:ea typeface="+mn-ea"/>
                <a:cs typeface="+mn-cs"/>
              </a:rPr>
              <a:t>Step 1</a:t>
            </a:r>
            <a:r>
              <a:rPr kumimoji="0" lang="en-US" sz="2800" b="0" i="0" u="none" strike="noStrike" kern="0" cap="none" spc="0" normalizeH="0" baseline="0" noProof="0" dirty="0">
                <a:ln>
                  <a:noFill/>
                </a:ln>
                <a:solidFill>
                  <a:srgbClr val="374359"/>
                </a:solidFill>
                <a:effectLst/>
                <a:uLnTx/>
                <a:uFillTx/>
                <a:latin typeface="Calibri" panose="020F0502020204030204" pitchFamily="34" charset="0"/>
                <a:ea typeface="+mn-ea"/>
                <a:cs typeface="+mn-cs"/>
              </a:rPr>
              <a:t> : </a:t>
            </a:r>
            <a:r>
              <a:rPr kumimoji="0" lang="zh-CN" altLang="en-US" sz="2800" b="0" i="0" u="none" strike="noStrike" kern="0" cap="none" spc="0" normalizeH="0" baseline="0" noProof="0" dirty="0">
                <a:ln>
                  <a:noFill/>
                </a:ln>
                <a:solidFill>
                  <a:srgbClr val="374359"/>
                </a:solidFill>
                <a:effectLst/>
                <a:uLnTx/>
                <a:uFillTx/>
                <a:latin typeface="Calibri" panose="020F0502020204030204" pitchFamily="34" charset="0"/>
                <a:ea typeface="+mn-ea"/>
                <a:cs typeface="+mn-cs"/>
              </a:rPr>
              <a:t>检查弯液面质量</a:t>
            </a:r>
            <a:endParaRPr kumimoji="0" lang="en-US" sz="2800" b="0" i="0" u="none" strike="noStrike" kern="0" cap="none" spc="0" normalizeH="0" baseline="0" noProof="0" dirty="0">
              <a:ln>
                <a:noFill/>
              </a:ln>
              <a:solidFill>
                <a:srgbClr val="374359"/>
              </a:solidFill>
              <a:effectLst/>
              <a:uLnTx/>
              <a:uFillTx/>
              <a:latin typeface="Calibri" panose="020F0502020204030204" pitchFamily="34" charset="0"/>
              <a:ea typeface="+mn-ea"/>
              <a:cs typeface="+mn-cs"/>
            </a:endParaRPr>
          </a:p>
        </p:txBody>
      </p:sp>
      <p:pic>
        <p:nvPicPr>
          <p:cNvPr id="38916" name="Picture 2"/>
          <p:cNvPicPr>
            <a:picLocks noChangeAspect="1"/>
          </p:cNvPicPr>
          <p:nvPr/>
        </p:nvPicPr>
        <p:blipFill>
          <a:blip r:embed="rId2" cstate="print"/>
          <a:stretch>
            <a:fillRect/>
          </a:stretch>
        </p:blipFill>
        <p:spPr>
          <a:xfrm>
            <a:off x="378885" y="2654300"/>
            <a:ext cx="5405967" cy="1971675"/>
          </a:xfrm>
          <a:prstGeom prst="rect">
            <a:avLst/>
          </a:prstGeom>
          <a:noFill/>
          <a:ln w="9525">
            <a:noFill/>
          </a:ln>
        </p:spPr>
      </p:pic>
      <p:pic>
        <p:nvPicPr>
          <p:cNvPr id="38917" name="Picture 3"/>
          <p:cNvPicPr>
            <a:picLocks noChangeAspect="1"/>
          </p:cNvPicPr>
          <p:nvPr/>
        </p:nvPicPr>
        <p:blipFill>
          <a:blip r:embed="rId3" cstate="print"/>
          <a:stretch>
            <a:fillRect/>
          </a:stretch>
        </p:blipFill>
        <p:spPr>
          <a:xfrm>
            <a:off x="6479118" y="2692401"/>
            <a:ext cx="4897967" cy="1971675"/>
          </a:xfrm>
          <a:prstGeom prst="rect">
            <a:avLst/>
          </a:prstGeom>
          <a:noFill/>
          <a:ln w="9525">
            <a:noFill/>
          </a:ln>
        </p:spPr>
      </p:pic>
      <p:sp>
        <p:nvSpPr>
          <p:cNvPr id="9" name="Rectangle 3"/>
          <p:cNvSpPr>
            <a:spLocks noChangeArrowheads="1"/>
          </p:cNvSpPr>
          <p:nvPr/>
        </p:nvSpPr>
        <p:spPr bwMode="auto">
          <a:xfrm>
            <a:off x="1699685" y="5051425"/>
            <a:ext cx="1800493"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0" i="1" u="none" strike="noStrike" kern="0" cap="none" spc="0" normalizeH="0" baseline="0" noProof="0" dirty="0">
                <a:ln>
                  <a:noFill/>
                </a:ln>
                <a:solidFill>
                  <a:srgbClr val="374359"/>
                </a:solidFill>
                <a:effectLst/>
                <a:uLnTx/>
                <a:uFillTx/>
                <a:latin typeface="Calibri" panose="020F0502020204030204" pitchFamily="34" charset="0"/>
                <a:ea typeface="+mn-ea"/>
                <a:cs typeface="+mn-cs"/>
              </a:rPr>
              <a:t>好的弯液面质量</a:t>
            </a:r>
            <a:endParaRPr kumimoji="0" lang="en-US" sz="1800" b="0" i="1" u="none" strike="noStrike" kern="0" cap="none" spc="0" normalizeH="0" baseline="0" noProof="0" dirty="0">
              <a:ln>
                <a:noFill/>
              </a:ln>
              <a:solidFill>
                <a:srgbClr val="374359"/>
              </a:solidFill>
              <a:effectLst/>
              <a:uLnTx/>
              <a:uFillTx/>
              <a:latin typeface="Calibri" panose="020F0502020204030204" pitchFamily="34" charset="0"/>
              <a:ea typeface="+mn-ea"/>
              <a:cs typeface="+mn-cs"/>
            </a:endParaRPr>
          </a:p>
        </p:txBody>
      </p:sp>
      <p:sp>
        <p:nvSpPr>
          <p:cNvPr id="10" name="Rectangle 3"/>
          <p:cNvSpPr>
            <a:spLocks noChangeArrowheads="1"/>
          </p:cNvSpPr>
          <p:nvPr/>
        </p:nvSpPr>
        <p:spPr bwMode="auto">
          <a:xfrm>
            <a:off x="7926917" y="5113338"/>
            <a:ext cx="1338828"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0" i="1" u="none" strike="noStrike" kern="0" cap="none" spc="0" normalizeH="0" baseline="0" noProof="0" dirty="0">
                <a:ln>
                  <a:noFill/>
                </a:ln>
                <a:solidFill>
                  <a:srgbClr val="374359"/>
                </a:solidFill>
                <a:effectLst/>
                <a:uLnTx/>
                <a:uFillTx/>
                <a:latin typeface="Calibri" panose="020F0502020204030204" pitchFamily="34" charset="0"/>
                <a:ea typeface="+mn-ea"/>
                <a:cs typeface="+mn-cs"/>
              </a:rPr>
              <a:t>坏的弯液面</a:t>
            </a:r>
            <a:endParaRPr kumimoji="0" lang="en-US" sz="1800" b="0" i="1" u="none" strike="noStrike" kern="0" cap="none" spc="0" normalizeH="0" baseline="0" noProof="0" dirty="0">
              <a:ln>
                <a:noFill/>
              </a:ln>
              <a:solidFill>
                <a:srgbClr val="374359"/>
              </a:solidFill>
              <a:effectLst/>
              <a:uLnTx/>
              <a:uFillTx/>
              <a:latin typeface="Calibri" panose="020F0502020204030204" pitchFamily="34" charset="0"/>
              <a:ea typeface="+mn-ea"/>
              <a:cs typeface="+mn-cs"/>
            </a:endParaRPr>
          </a:p>
        </p:txBody>
      </p:sp>
      <p:sp>
        <p:nvSpPr>
          <p:cNvPr id="13" name="Rectangle 3"/>
          <p:cNvSpPr>
            <a:spLocks noChangeArrowheads="1"/>
          </p:cNvSpPr>
          <p:nvPr/>
        </p:nvSpPr>
        <p:spPr bwMode="auto">
          <a:xfrm>
            <a:off x="1058333" y="2205038"/>
            <a:ext cx="2492990" cy="369332"/>
          </a:xfrm>
          <a:prstGeom prst="rect">
            <a:avLst/>
          </a:prstGeom>
          <a:noFill/>
          <a:ln w="19050">
            <a:solidFill>
              <a:srgbClr val="00B05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0" i="1" u="none" strike="noStrike" kern="0" cap="none" spc="0" normalizeH="0" baseline="0" noProof="0" dirty="0">
                <a:ln>
                  <a:noFill/>
                </a:ln>
                <a:solidFill>
                  <a:srgbClr val="00B050"/>
                </a:solidFill>
                <a:effectLst/>
                <a:uLnTx/>
                <a:uFillTx/>
                <a:latin typeface="Calibri" panose="020F0502020204030204" pitchFamily="34" charset="0"/>
                <a:ea typeface="+mn-ea"/>
                <a:cs typeface="+mn-cs"/>
              </a:rPr>
              <a:t>所有的扫描线位置重合</a:t>
            </a:r>
            <a:endParaRPr kumimoji="0" lang="en-US" sz="1800" b="0" i="1" u="none" strike="noStrike" kern="0" cap="none" spc="0" normalizeH="0" baseline="0" noProof="0" dirty="0">
              <a:ln>
                <a:noFill/>
              </a:ln>
              <a:solidFill>
                <a:srgbClr val="00B050"/>
              </a:solidFill>
              <a:effectLst/>
              <a:uLnTx/>
              <a:uFillTx/>
              <a:latin typeface="Calibri" panose="020F0502020204030204" pitchFamily="34" charset="0"/>
              <a:ea typeface="+mn-ea"/>
              <a:cs typeface="+mn-cs"/>
            </a:endParaRPr>
          </a:p>
        </p:txBody>
      </p:sp>
      <p:sp>
        <p:nvSpPr>
          <p:cNvPr id="8" name="Rectangle 7"/>
          <p:cNvSpPr/>
          <p:nvPr/>
        </p:nvSpPr>
        <p:spPr>
          <a:xfrm>
            <a:off x="4847167" y="2784475"/>
            <a:ext cx="287867" cy="16510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15" name="Rectangle 14"/>
          <p:cNvSpPr/>
          <p:nvPr/>
        </p:nvSpPr>
        <p:spPr>
          <a:xfrm>
            <a:off x="9806518" y="2784475"/>
            <a:ext cx="967317" cy="165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cxnSp>
        <p:nvCxnSpPr>
          <p:cNvPr id="14" name="Connecteur droit 13"/>
          <p:cNvCxnSpPr>
            <a:endCxn id="8" idx="0"/>
          </p:cNvCxnSpPr>
          <p:nvPr/>
        </p:nvCxnSpPr>
        <p:spPr>
          <a:xfrm>
            <a:off x="4624917" y="2574925"/>
            <a:ext cx="366184" cy="20955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Rectangle 3"/>
          <p:cNvSpPr>
            <a:spLocks noChangeArrowheads="1"/>
          </p:cNvSpPr>
          <p:nvPr/>
        </p:nvSpPr>
        <p:spPr bwMode="auto">
          <a:xfrm>
            <a:off x="6726767" y="2205038"/>
            <a:ext cx="2723823" cy="369332"/>
          </a:xfrm>
          <a:prstGeom prst="rect">
            <a:avLst/>
          </a:prstGeom>
          <a:noFill/>
          <a:ln w="19050">
            <a:solidFill>
              <a:srgbClr val="FF000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0" i="1" u="none" strike="noStrike" kern="0" cap="none" spc="0" normalizeH="0" baseline="0" noProof="0" dirty="0">
                <a:ln>
                  <a:noFill/>
                </a:ln>
                <a:solidFill>
                  <a:srgbClr val="FF0000"/>
                </a:solidFill>
                <a:effectLst/>
                <a:uLnTx/>
                <a:uFillTx/>
                <a:latin typeface="Calibri" panose="020F0502020204030204" pitchFamily="34" charset="0"/>
                <a:ea typeface="+mn-ea"/>
                <a:cs typeface="+mn-cs"/>
              </a:rPr>
              <a:t>弯液面区域扫描线不重合</a:t>
            </a:r>
            <a:endParaRPr kumimoji="0" lang="en-US" sz="1800" b="0" i="1" u="none" strike="noStrike" kern="0" cap="none" spc="0" normalizeH="0" baseline="0" noProof="0" dirty="0">
              <a:ln>
                <a:noFill/>
              </a:ln>
              <a:solidFill>
                <a:srgbClr val="FF0000"/>
              </a:solidFill>
              <a:effectLst/>
              <a:uLnTx/>
              <a:uFillTx/>
              <a:latin typeface="Calibri" panose="020F0502020204030204" pitchFamily="34" charset="0"/>
              <a:ea typeface="+mn-ea"/>
              <a:cs typeface="+mn-cs"/>
            </a:endParaRPr>
          </a:p>
        </p:txBody>
      </p:sp>
      <p:cxnSp>
        <p:nvCxnSpPr>
          <p:cNvPr id="19" name="Connecteur droit 18"/>
          <p:cNvCxnSpPr/>
          <p:nvPr/>
        </p:nvCxnSpPr>
        <p:spPr>
          <a:xfrm>
            <a:off x="10293351" y="2574925"/>
            <a:ext cx="364067" cy="2095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flipH="1">
            <a:off x="10075334" y="3289300"/>
            <a:ext cx="6985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p:nvPr/>
        </p:nvCxnSpPr>
        <p:spPr>
          <a:xfrm flipH="1">
            <a:off x="9859434" y="4008438"/>
            <a:ext cx="6985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928" name="Text Box 13"/>
          <p:cNvSpPr txBox="1"/>
          <p:nvPr/>
        </p:nvSpPr>
        <p:spPr>
          <a:xfrm>
            <a:off x="1689100" y="5810251"/>
            <a:ext cx="9347200" cy="396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2800">
                <a:solidFill>
                  <a:srgbClr val="555D7A"/>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ü"/>
              <a:defRPr sz="2400">
                <a:solidFill>
                  <a:srgbClr val="555D7A"/>
                </a:solidFill>
                <a:latin typeface="Calibri" panose="020F0502020204030204" pitchFamily="34" charset="0"/>
              </a:defRPr>
            </a:lvl2pPr>
            <a:lvl3pPr marL="1143000" indent="-228600" algn="l" rtl="0" eaLnBrk="0" fontAlgn="base" hangingPunct="0">
              <a:spcBef>
                <a:spcPct val="20000"/>
              </a:spcBef>
              <a:spcAft>
                <a:spcPct val="0"/>
              </a:spcAft>
              <a:buFont typeface="Wingdings" panose="05000000000000000000" pitchFamily="2" charset="2"/>
              <a:buChar char="§"/>
              <a:defRPr sz="2400">
                <a:solidFill>
                  <a:srgbClr val="555D7A"/>
                </a:solidFill>
                <a:latin typeface="Calibri" panose="020F0502020204030204" pitchFamily="34" charset="0"/>
              </a:defRPr>
            </a:lvl3pPr>
            <a:lvl4pPr marL="1600200" indent="-228600" algn="l" rtl="0" eaLnBrk="0" fontAlgn="base" hangingPunct="0">
              <a:spcBef>
                <a:spcPct val="20000"/>
              </a:spcBef>
              <a:spcAft>
                <a:spcPct val="0"/>
              </a:spcAft>
              <a:buFont typeface="Wingdings" panose="05000000000000000000" pitchFamily="2" charset="2"/>
              <a:buChar char="Ø"/>
              <a:defRPr sz="2000">
                <a:solidFill>
                  <a:srgbClr val="555D7A"/>
                </a:solidFill>
                <a:latin typeface="+mn-lt"/>
              </a:defRPr>
            </a:lvl4pPr>
            <a:lvl5pPr marL="2057400" indent="-228600" algn="l" rtl="0" eaLnBrk="0" fontAlgn="base" hangingPunct="0">
              <a:spcBef>
                <a:spcPct val="20000"/>
              </a:spcBef>
              <a:spcAft>
                <a:spcPct val="0"/>
              </a:spcAft>
              <a:buFont typeface="Courier New" panose="02070309020205020404" pitchFamily="49" charset="0"/>
              <a:buChar char="o"/>
              <a:defRPr sz="2000">
                <a:solidFill>
                  <a:srgbClr val="555D7A"/>
                </a:solidFill>
                <a:latin typeface="+mn-lt"/>
              </a:defRPr>
            </a:lvl5pPr>
          </a:lstStyle>
          <a:p>
            <a:pPr marL="0" lvl="0" indent="0" algn="ctr" eaLnBrk="1" hangingPunct="1">
              <a:spcBef>
                <a:spcPct val="50000"/>
              </a:spcBef>
              <a:buNone/>
            </a:pPr>
            <a:r>
              <a:rPr lang="zh-CN" altLang="en-US" sz="2000" dirty="0">
                <a:solidFill>
                  <a:srgbClr val="FF3300"/>
                </a:solidFill>
                <a:latin typeface="Tahoma" panose="020B0604030504040204" pitchFamily="34" charset="0"/>
              </a:rPr>
              <a:t>重要的是不要误解顶部的变化！</a:t>
            </a:r>
            <a:endParaRPr lang="en-GB" altLang="fr-FR" sz="2000" dirty="0">
              <a:solidFill>
                <a:srgbClr val="FF3300"/>
              </a:solidFill>
              <a:latin typeface="Tahoma" panose="020B0604030504040204" pitchFamily="34" charset="0"/>
            </a:endParaRPr>
          </a:p>
        </p:txBody>
      </p:sp>
      <p:grpSp>
        <p:nvGrpSpPr>
          <p:cNvPr id="38929" name="Groupe 1"/>
          <p:cNvGrpSpPr/>
          <p:nvPr/>
        </p:nvGrpSpPr>
        <p:grpSpPr>
          <a:xfrm>
            <a:off x="706967" y="4587875"/>
            <a:ext cx="4919133" cy="463550"/>
            <a:chOff x="333375" y="4618470"/>
            <a:chExt cx="5022850" cy="471488"/>
          </a:xfrm>
        </p:grpSpPr>
        <p:sp>
          <p:nvSpPr>
            <p:cNvPr id="20" name="Rectangle à coins arrondis 19"/>
            <p:cNvSpPr/>
            <p:nvPr/>
          </p:nvSpPr>
          <p:spPr bwMode="auto">
            <a:xfrm>
              <a:off x="333375" y="4712122"/>
              <a:ext cx="4711623" cy="287414"/>
            </a:xfrm>
            <a:prstGeom prst="roundRect">
              <a:avLst/>
            </a:prstGeom>
            <a:solidFill>
              <a:srgbClr val="C5C5C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21" name="Rectangle 20"/>
            <p:cNvSpPr/>
            <p:nvPr/>
          </p:nvSpPr>
          <p:spPr bwMode="auto">
            <a:xfrm>
              <a:off x="5044998" y="4618470"/>
              <a:ext cx="311227" cy="4714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grpSp>
      <p:sp>
        <p:nvSpPr>
          <p:cNvPr id="3" name="Rectangle à coins arrondis 2"/>
          <p:cNvSpPr/>
          <p:nvPr/>
        </p:nvSpPr>
        <p:spPr>
          <a:xfrm>
            <a:off x="715434" y="4694238"/>
            <a:ext cx="4284133" cy="261938"/>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grpSp>
        <p:nvGrpSpPr>
          <p:cNvPr id="38931" name="Groupe 3"/>
          <p:cNvGrpSpPr/>
          <p:nvPr/>
        </p:nvGrpSpPr>
        <p:grpSpPr>
          <a:xfrm>
            <a:off x="6788151" y="4592639"/>
            <a:ext cx="4292600" cy="465137"/>
            <a:chOff x="5091445" y="4557893"/>
            <a:chExt cx="3218783" cy="463983"/>
          </a:xfrm>
        </p:grpSpPr>
        <p:grpSp>
          <p:nvGrpSpPr>
            <p:cNvPr id="38933" name="Groupe 22"/>
            <p:cNvGrpSpPr/>
            <p:nvPr/>
          </p:nvGrpSpPr>
          <p:grpSpPr>
            <a:xfrm>
              <a:off x="5091445" y="4557893"/>
              <a:ext cx="3218783" cy="463983"/>
              <a:chOff x="333375" y="4618470"/>
              <a:chExt cx="5022850" cy="471488"/>
            </a:xfrm>
          </p:grpSpPr>
          <p:sp>
            <p:nvSpPr>
              <p:cNvPr id="24" name="Rectangle à coins arrondis 23"/>
              <p:cNvSpPr/>
              <p:nvPr/>
            </p:nvSpPr>
            <p:spPr bwMode="auto">
              <a:xfrm>
                <a:off x="333375" y="4711802"/>
                <a:ext cx="4710779" cy="288042"/>
              </a:xfrm>
              <a:prstGeom prst="roundRect">
                <a:avLst/>
              </a:prstGeom>
              <a:solidFill>
                <a:srgbClr val="C5C5C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25" name="Rectangle 24"/>
              <p:cNvSpPr/>
              <p:nvPr/>
            </p:nvSpPr>
            <p:spPr bwMode="auto">
              <a:xfrm>
                <a:off x="5044154" y="4618470"/>
                <a:ext cx="312071" cy="4714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grpSp>
        <p:sp>
          <p:nvSpPr>
            <p:cNvPr id="26" name="Rectangle à coins arrondis 25"/>
            <p:cNvSpPr/>
            <p:nvPr/>
          </p:nvSpPr>
          <p:spPr>
            <a:xfrm>
              <a:off x="5099380" y="4660824"/>
              <a:ext cx="2802944" cy="261288"/>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grpSp>
      <p:cxnSp>
        <p:nvCxnSpPr>
          <p:cNvPr id="27" name="Connecteur droit avec flèche 26"/>
          <p:cNvCxnSpPr/>
          <p:nvPr/>
        </p:nvCxnSpPr>
        <p:spPr>
          <a:xfrm flipH="1">
            <a:off x="9975851" y="4816475"/>
            <a:ext cx="6985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itre 1"/>
          <p:cNvSpPr txBox="1">
            <a:spLocks/>
          </p:cNvSpPr>
          <p:nvPr/>
        </p:nvSpPr>
        <p:spPr>
          <a:xfrm>
            <a:off x="842676" y="-314464"/>
            <a:ext cx="10320867" cy="1100139"/>
          </a:xfrm>
          <a:prstGeom prst="rect">
            <a:avLst/>
          </a:prstGeom>
        </p:spPr>
        <p:txBody>
          <a:bodyPr vert="horz" wrap="square" lIns="91440" tIns="45720" rIns="91440" bIns="45720" anchor="ctr"/>
          <a:lstStyle>
            <a:lvl1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1pPr>
            <a:lvl2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5pPr>
            <a:lvl6pPr marL="457200" algn="ctr" rtl="0" fontAlgn="base">
              <a:spcBef>
                <a:spcPct val="0"/>
              </a:spcBef>
              <a:spcAft>
                <a:spcPct val="0"/>
              </a:spcAft>
              <a:defRPr sz="3200">
                <a:solidFill>
                  <a:srgbClr val="5A91CD"/>
                </a:solidFill>
                <a:latin typeface="Arial" charset="0"/>
              </a:defRPr>
            </a:lvl6pPr>
            <a:lvl7pPr marL="914400" algn="ctr" rtl="0" fontAlgn="base">
              <a:spcBef>
                <a:spcPct val="0"/>
              </a:spcBef>
              <a:spcAft>
                <a:spcPct val="0"/>
              </a:spcAft>
              <a:defRPr sz="3200">
                <a:solidFill>
                  <a:srgbClr val="5A91CD"/>
                </a:solidFill>
                <a:latin typeface="Arial" charset="0"/>
              </a:defRPr>
            </a:lvl7pPr>
            <a:lvl8pPr marL="1371600" algn="ctr" rtl="0" fontAlgn="base">
              <a:spcBef>
                <a:spcPct val="0"/>
              </a:spcBef>
              <a:spcAft>
                <a:spcPct val="0"/>
              </a:spcAft>
              <a:defRPr sz="3200">
                <a:solidFill>
                  <a:srgbClr val="5A91CD"/>
                </a:solidFill>
                <a:latin typeface="Arial" charset="0"/>
              </a:defRPr>
            </a:lvl8pPr>
            <a:lvl9pPr marL="1828800" algn="ctr" rtl="0" fontAlgn="base">
              <a:spcBef>
                <a:spcPct val="0"/>
              </a:spcBef>
              <a:spcAft>
                <a:spcPct val="0"/>
              </a:spcAft>
              <a:defRPr sz="3200">
                <a:solidFill>
                  <a:srgbClr val="5A91CD"/>
                </a:solidFill>
                <a:latin typeface="Arial" charset="0"/>
              </a:defRPr>
            </a:lvl9pPr>
          </a:lstStyle>
          <a:p>
            <a:r>
              <a:rPr lang="fr-FR" altLang="fr-FR" sz="3000" b="1" dirty="0">
                <a:solidFill>
                  <a:schemeClr val="bg2">
                    <a:lumMod val="75000"/>
                  </a:schemeClr>
                </a:solidFill>
                <a:latin typeface="等线" panose="02010600030101010101" pitchFamily="2" charset="-122"/>
                <a:ea typeface="等线" panose="02010600030101010101" pitchFamily="2" charset="-122"/>
                <a:cs typeface="+mn-cs"/>
              </a:rPr>
              <a:t>Turbiscan</a:t>
            </a:r>
            <a:r>
              <a:rPr lang="zh-CN" altLang="en-US" sz="3000" b="1" dirty="0">
                <a:solidFill>
                  <a:schemeClr val="bg2">
                    <a:lumMod val="75000"/>
                  </a:schemeClr>
                </a:solidFill>
                <a:latin typeface="等线" panose="02010600030101010101" pitchFamily="2" charset="-122"/>
                <a:ea typeface="等线" panose="02010600030101010101" pitchFamily="2" charset="-122"/>
                <a:cs typeface="+mn-cs"/>
              </a:rPr>
              <a:t>数据处理</a:t>
            </a:r>
          </a:p>
        </p:txBody>
      </p:sp>
    </p:spTree>
    <p:extLst>
      <p:ext uri="{BB962C8B-B14F-4D97-AF65-F5344CB8AC3E}">
        <p14:creationId xmlns:p14="http://schemas.microsoft.com/office/powerpoint/2010/main" xmlns="" val="3795497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2220385" y="992188"/>
            <a:ext cx="3890809"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800" b="1" i="0" u="none" strike="noStrike" kern="0" cap="none" spc="0" normalizeH="0" baseline="0" noProof="0" dirty="0">
                <a:ln>
                  <a:noFill/>
                </a:ln>
                <a:solidFill>
                  <a:srgbClr val="374359"/>
                </a:solidFill>
                <a:effectLst/>
                <a:uLnTx/>
                <a:uFillTx/>
                <a:latin typeface="Calibri" panose="020F0502020204030204" pitchFamily="34" charset="0"/>
                <a:ea typeface="+mn-ea"/>
                <a:cs typeface="+mn-cs"/>
              </a:rPr>
              <a:t>Step 1</a:t>
            </a:r>
            <a:r>
              <a:rPr kumimoji="0" lang="en-US" sz="2800" b="0" i="0" u="none" strike="noStrike" kern="0" cap="none" spc="0" normalizeH="0" baseline="0" noProof="0" dirty="0">
                <a:ln>
                  <a:noFill/>
                </a:ln>
                <a:solidFill>
                  <a:srgbClr val="374359"/>
                </a:solidFill>
                <a:effectLst/>
                <a:uLnTx/>
                <a:uFillTx/>
                <a:latin typeface="Calibri" panose="020F0502020204030204" pitchFamily="34" charset="0"/>
                <a:ea typeface="+mn-ea"/>
                <a:cs typeface="+mn-cs"/>
              </a:rPr>
              <a:t> : </a:t>
            </a:r>
            <a:r>
              <a:rPr kumimoji="0" lang="zh-CN" altLang="en-US" sz="2800" b="0" i="0" u="none" strike="noStrike" kern="0" cap="none" spc="0" normalizeH="0" baseline="0" noProof="0" dirty="0">
                <a:ln>
                  <a:noFill/>
                </a:ln>
                <a:solidFill>
                  <a:srgbClr val="374359"/>
                </a:solidFill>
                <a:effectLst/>
                <a:uLnTx/>
                <a:uFillTx/>
                <a:latin typeface="Calibri" panose="020F0502020204030204" pitchFamily="34" charset="0"/>
                <a:ea typeface="+mn-ea"/>
                <a:cs typeface="+mn-cs"/>
              </a:rPr>
              <a:t>检查弯液面质量</a:t>
            </a:r>
            <a:endParaRPr kumimoji="0" lang="en-US" sz="2800" b="0" i="0" u="none" strike="noStrike" kern="0" cap="none" spc="0" normalizeH="0" baseline="0" noProof="0" dirty="0">
              <a:ln>
                <a:noFill/>
              </a:ln>
              <a:solidFill>
                <a:srgbClr val="374359"/>
              </a:solidFill>
              <a:effectLst/>
              <a:uLnTx/>
              <a:uFillTx/>
              <a:latin typeface="Calibri" panose="020F0502020204030204" pitchFamily="34" charset="0"/>
              <a:ea typeface="+mn-ea"/>
              <a:cs typeface="+mn-cs"/>
            </a:endParaRPr>
          </a:p>
        </p:txBody>
      </p:sp>
      <p:sp>
        <p:nvSpPr>
          <p:cNvPr id="20" name="Rectangle 3"/>
          <p:cNvSpPr>
            <a:spLocks noChangeArrowheads="1"/>
          </p:cNvSpPr>
          <p:nvPr/>
        </p:nvSpPr>
        <p:spPr bwMode="auto">
          <a:xfrm>
            <a:off x="319618" y="1628775"/>
            <a:ext cx="11330517"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0" cap="none" spc="0" normalizeH="0" baseline="0" noProof="0" dirty="0">
                <a:ln>
                  <a:noFill/>
                </a:ln>
                <a:solidFill>
                  <a:srgbClr val="374359"/>
                </a:solidFill>
                <a:effectLst/>
                <a:uLnTx/>
                <a:uFillTx/>
                <a:latin typeface="Calibri" panose="020F0502020204030204" pitchFamily="34" charset="0"/>
                <a:ea typeface="+mn-ea"/>
                <a:cs typeface="+mn-cs"/>
              </a:rPr>
              <a:t>软件智能提示</a:t>
            </a:r>
            <a:r>
              <a:rPr kumimoji="0" lang="en-US" sz="1800" b="0" i="0" u="none" strike="noStrike" kern="0" cap="none" spc="0" normalizeH="0" baseline="0" noProof="0" dirty="0">
                <a:ln>
                  <a:noFill/>
                </a:ln>
                <a:solidFill>
                  <a:srgbClr val="374359"/>
                </a:solidFill>
                <a:effectLst/>
                <a:uLnTx/>
                <a:uFillTx/>
                <a:latin typeface="Calibri" panose="020F0502020204030204" pitchFamily="34" charset="0"/>
                <a:ea typeface="+mn-ea"/>
                <a:cs typeface="+mn-cs"/>
              </a:rPr>
              <a:t>: </a:t>
            </a:r>
            <a:r>
              <a:rPr lang="zh-CN" altLang="en-US" sz="1800" kern="0" dirty="0">
                <a:solidFill>
                  <a:srgbClr val="374359"/>
                </a:solidFill>
                <a:latin typeface="Calibri" panose="020F0502020204030204" pitchFamily="34" charset="0"/>
              </a:rPr>
              <a:t>如果弯液面位置不重合，则会提示黄色叹号</a:t>
            </a:r>
            <a:endParaRPr kumimoji="0" lang="en-US" sz="1800" b="0" i="0" u="none" strike="noStrike" kern="0" cap="none" spc="0" normalizeH="0" baseline="0" noProof="0" dirty="0">
              <a:ln>
                <a:noFill/>
              </a:ln>
              <a:solidFill>
                <a:srgbClr val="374359"/>
              </a:solidFill>
              <a:effectLst/>
              <a:uLnTx/>
              <a:uFillTx/>
              <a:latin typeface="Calibri" panose="020F0502020204030204" pitchFamily="34" charset="0"/>
              <a:ea typeface="+mn-ea"/>
              <a:cs typeface="+mn-cs"/>
            </a:endParaRPr>
          </a:p>
        </p:txBody>
      </p:sp>
      <p:pic>
        <p:nvPicPr>
          <p:cNvPr id="39941" name="Picture 4"/>
          <p:cNvPicPr>
            <a:picLocks noChangeAspect="1"/>
          </p:cNvPicPr>
          <p:nvPr/>
        </p:nvPicPr>
        <p:blipFill>
          <a:blip r:embed="rId2" cstate="print"/>
          <a:stretch>
            <a:fillRect/>
          </a:stretch>
        </p:blipFill>
        <p:spPr>
          <a:xfrm>
            <a:off x="804334" y="2393950"/>
            <a:ext cx="9984317" cy="3263900"/>
          </a:xfrm>
          <a:prstGeom prst="rect">
            <a:avLst/>
          </a:prstGeom>
          <a:noFill/>
          <a:ln w="9525">
            <a:noFill/>
          </a:ln>
        </p:spPr>
      </p:pic>
      <p:sp>
        <p:nvSpPr>
          <p:cNvPr id="3" name="Rectangle 2"/>
          <p:cNvSpPr/>
          <p:nvPr/>
        </p:nvSpPr>
        <p:spPr>
          <a:xfrm>
            <a:off x="7535333" y="2498725"/>
            <a:ext cx="1356784" cy="209550"/>
          </a:xfrm>
          <a:prstGeom prst="rect">
            <a:avLst/>
          </a:prstGeom>
          <a:no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7" name="Rectangle 3"/>
          <p:cNvSpPr>
            <a:spLocks noChangeArrowheads="1"/>
          </p:cNvSpPr>
          <p:nvPr/>
        </p:nvSpPr>
        <p:spPr bwMode="auto">
          <a:xfrm>
            <a:off x="599017" y="5754688"/>
            <a:ext cx="11330517"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000" b="0" i="0" u="none" strike="noStrike" kern="0" cap="none" spc="0" normalizeH="0" baseline="0" noProof="0" dirty="0">
                <a:ln>
                  <a:noFill/>
                </a:ln>
                <a:solidFill>
                  <a:srgbClr val="374359"/>
                </a:solidFill>
                <a:effectLst/>
                <a:uLnTx/>
                <a:uFillTx/>
                <a:latin typeface="Calibri" panose="020F0502020204030204" pitchFamily="34" charset="0"/>
                <a:ea typeface="+mn-ea"/>
                <a:cs typeface="+mn-cs"/>
              </a:rPr>
              <a:t>           </a:t>
            </a:r>
            <a:r>
              <a:rPr kumimoji="0" lang="zh-CN" altLang="en-US" sz="2000" b="0" i="0" u="none" strike="noStrike" kern="0" cap="none" spc="0" normalizeH="0" baseline="0" noProof="0" dirty="0">
                <a:ln>
                  <a:noFill/>
                </a:ln>
                <a:solidFill>
                  <a:srgbClr val="374359"/>
                </a:solidFill>
                <a:effectLst/>
                <a:uLnTx/>
                <a:uFillTx/>
                <a:latin typeface="Calibri" panose="020F0502020204030204" pitchFamily="34" charset="0"/>
                <a:ea typeface="+mn-ea"/>
                <a:cs typeface="+mn-cs"/>
              </a:rPr>
              <a:t>需要仔细解读顶部的现象，</a:t>
            </a:r>
            <a:r>
              <a:rPr kumimoji="0" lang="zh-CN" altLang="en-US" sz="2000" b="0" i="0" u="sng" strike="noStrike" kern="0" cap="none" spc="0" normalizeH="0" baseline="0" noProof="0" dirty="0">
                <a:ln>
                  <a:noFill/>
                </a:ln>
                <a:solidFill>
                  <a:srgbClr val="374359"/>
                </a:solidFill>
                <a:effectLst/>
                <a:uLnTx/>
                <a:uFillTx/>
                <a:latin typeface="Calibri" panose="020F0502020204030204" pitchFamily="34" charset="0"/>
                <a:ea typeface="+mn-ea"/>
                <a:cs typeface="+mn-cs"/>
              </a:rPr>
              <a:t>可能要更换参比线</a:t>
            </a:r>
            <a:endParaRPr kumimoji="0" lang="en-US" sz="2000" b="0" i="0" u="sng" strike="noStrike" kern="0" cap="none" spc="0" normalizeH="0" baseline="0" noProof="0" dirty="0">
              <a:ln>
                <a:noFill/>
              </a:ln>
              <a:solidFill>
                <a:srgbClr val="374359"/>
              </a:solidFill>
              <a:effectLst/>
              <a:uLnTx/>
              <a:uFillTx/>
              <a:latin typeface="Calibri" panose="020F0502020204030204" pitchFamily="34" charset="0"/>
              <a:ea typeface="+mn-ea"/>
              <a:cs typeface="+mn-cs"/>
            </a:endParaRPr>
          </a:p>
        </p:txBody>
      </p:sp>
      <p:pic>
        <p:nvPicPr>
          <p:cNvPr id="39944" name="Picture 7"/>
          <p:cNvPicPr>
            <a:picLocks noChangeAspect="1"/>
          </p:cNvPicPr>
          <p:nvPr/>
        </p:nvPicPr>
        <p:blipFill>
          <a:blip r:embed="rId3" cstate="print"/>
          <a:stretch>
            <a:fillRect/>
          </a:stretch>
        </p:blipFill>
        <p:spPr>
          <a:xfrm>
            <a:off x="1028700" y="5840413"/>
            <a:ext cx="323851" cy="227012"/>
          </a:xfrm>
          <a:prstGeom prst="rect">
            <a:avLst/>
          </a:prstGeom>
          <a:noFill/>
          <a:ln w="9525">
            <a:noFill/>
          </a:ln>
        </p:spPr>
      </p:pic>
      <p:sp>
        <p:nvSpPr>
          <p:cNvPr id="9" name="Titre 1"/>
          <p:cNvSpPr txBox="1">
            <a:spLocks/>
          </p:cNvSpPr>
          <p:nvPr/>
        </p:nvSpPr>
        <p:spPr>
          <a:xfrm>
            <a:off x="842676" y="-314464"/>
            <a:ext cx="10320867" cy="1100139"/>
          </a:xfrm>
          <a:prstGeom prst="rect">
            <a:avLst/>
          </a:prstGeom>
        </p:spPr>
        <p:txBody>
          <a:bodyPr vert="horz" wrap="square" lIns="91440" tIns="45720" rIns="91440" bIns="45720" anchor="ctr"/>
          <a:lstStyle>
            <a:lvl1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1pPr>
            <a:lvl2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5pPr>
            <a:lvl6pPr marL="457200" algn="ctr" rtl="0" fontAlgn="base">
              <a:spcBef>
                <a:spcPct val="0"/>
              </a:spcBef>
              <a:spcAft>
                <a:spcPct val="0"/>
              </a:spcAft>
              <a:defRPr sz="3200">
                <a:solidFill>
                  <a:srgbClr val="5A91CD"/>
                </a:solidFill>
                <a:latin typeface="Arial" charset="0"/>
              </a:defRPr>
            </a:lvl6pPr>
            <a:lvl7pPr marL="914400" algn="ctr" rtl="0" fontAlgn="base">
              <a:spcBef>
                <a:spcPct val="0"/>
              </a:spcBef>
              <a:spcAft>
                <a:spcPct val="0"/>
              </a:spcAft>
              <a:defRPr sz="3200">
                <a:solidFill>
                  <a:srgbClr val="5A91CD"/>
                </a:solidFill>
                <a:latin typeface="Arial" charset="0"/>
              </a:defRPr>
            </a:lvl7pPr>
            <a:lvl8pPr marL="1371600" algn="ctr" rtl="0" fontAlgn="base">
              <a:spcBef>
                <a:spcPct val="0"/>
              </a:spcBef>
              <a:spcAft>
                <a:spcPct val="0"/>
              </a:spcAft>
              <a:defRPr sz="3200">
                <a:solidFill>
                  <a:srgbClr val="5A91CD"/>
                </a:solidFill>
                <a:latin typeface="Arial" charset="0"/>
              </a:defRPr>
            </a:lvl8pPr>
            <a:lvl9pPr marL="1828800" algn="ctr" rtl="0" fontAlgn="base">
              <a:spcBef>
                <a:spcPct val="0"/>
              </a:spcBef>
              <a:spcAft>
                <a:spcPct val="0"/>
              </a:spcAft>
              <a:defRPr sz="3200">
                <a:solidFill>
                  <a:srgbClr val="5A91CD"/>
                </a:solidFill>
                <a:latin typeface="Arial" charset="0"/>
              </a:defRPr>
            </a:lvl9pPr>
          </a:lstStyle>
          <a:p>
            <a:r>
              <a:rPr lang="fr-FR" altLang="fr-FR" sz="3000" b="1" dirty="0">
                <a:solidFill>
                  <a:schemeClr val="bg2">
                    <a:lumMod val="75000"/>
                  </a:schemeClr>
                </a:solidFill>
                <a:latin typeface="等线" panose="02010600030101010101" pitchFamily="2" charset="-122"/>
                <a:ea typeface="等线" panose="02010600030101010101" pitchFamily="2" charset="-122"/>
                <a:cs typeface="+mn-cs"/>
              </a:rPr>
              <a:t>Turbiscan</a:t>
            </a:r>
            <a:r>
              <a:rPr lang="zh-CN" altLang="en-US" sz="3000" b="1" dirty="0">
                <a:solidFill>
                  <a:schemeClr val="bg2">
                    <a:lumMod val="75000"/>
                  </a:schemeClr>
                </a:solidFill>
                <a:latin typeface="等线" panose="02010600030101010101" pitchFamily="2" charset="-122"/>
                <a:ea typeface="等线" panose="02010600030101010101" pitchFamily="2" charset="-122"/>
                <a:cs typeface="+mn-cs"/>
              </a:rPr>
              <a:t>数据处理</a:t>
            </a:r>
          </a:p>
        </p:txBody>
      </p:sp>
    </p:spTree>
    <p:extLst>
      <p:ext uri="{BB962C8B-B14F-4D97-AF65-F5344CB8AC3E}">
        <p14:creationId xmlns:p14="http://schemas.microsoft.com/office/powerpoint/2010/main" xmlns="" val="29885381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2220385" y="992188"/>
            <a:ext cx="3890809"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800" b="1" i="0" u="none" strike="noStrike" kern="0" cap="none" spc="0" normalizeH="0" baseline="0" noProof="0" dirty="0">
                <a:ln>
                  <a:noFill/>
                </a:ln>
                <a:solidFill>
                  <a:srgbClr val="374359"/>
                </a:solidFill>
                <a:effectLst/>
                <a:uLnTx/>
                <a:uFillTx/>
                <a:latin typeface="Calibri" panose="020F0502020204030204" pitchFamily="34" charset="0"/>
                <a:ea typeface="+mn-ea"/>
                <a:cs typeface="+mn-cs"/>
              </a:rPr>
              <a:t>Step 1</a:t>
            </a:r>
            <a:r>
              <a:rPr kumimoji="0" lang="en-US" sz="2800" b="0" i="0" u="none" strike="noStrike" kern="0" cap="none" spc="0" normalizeH="0" baseline="0" noProof="0" dirty="0">
                <a:ln>
                  <a:noFill/>
                </a:ln>
                <a:solidFill>
                  <a:srgbClr val="374359"/>
                </a:solidFill>
                <a:effectLst/>
                <a:uLnTx/>
                <a:uFillTx/>
                <a:latin typeface="Calibri" panose="020F0502020204030204" pitchFamily="34" charset="0"/>
                <a:ea typeface="+mn-ea"/>
                <a:cs typeface="+mn-cs"/>
              </a:rPr>
              <a:t> : </a:t>
            </a:r>
            <a:r>
              <a:rPr kumimoji="0" lang="zh-CN" altLang="en-US" sz="2800" b="0" i="0" u="none" strike="noStrike" kern="0" cap="none" spc="0" normalizeH="0" baseline="0" noProof="0" dirty="0">
                <a:ln>
                  <a:noFill/>
                </a:ln>
                <a:solidFill>
                  <a:srgbClr val="374359"/>
                </a:solidFill>
                <a:effectLst/>
                <a:uLnTx/>
                <a:uFillTx/>
                <a:latin typeface="Calibri" panose="020F0502020204030204" pitchFamily="34" charset="0"/>
                <a:ea typeface="+mn-ea"/>
                <a:cs typeface="+mn-cs"/>
              </a:rPr>
              <a:t>检查弯液面质量</a:t>
            </a:r>
            <a:endParaRPr kumimoji="0" lang="en-US" sz="2800" b="0" i="0" u="none" strike="noStrike" kern="0" cap="none" spc="0" normalizeH="0" baseline="0" noProof="0" dirty="0">
              <a:ln>
                <a:noFill/>
              </a:ln>
              <a:solidFill>
                <a:srgbClr val="374359"/>
              </a:solidFill>
              <a:effectLst/>
              <a:uLnTx/>
              <a:uFillTx/>
              <a:latin typeface="Calibri" panose="020F0502020204030204" pitchFamily="34" charset="0"/>
              <a:ea typeface="+mn-ea"/>
              <a:cs typeface="+mn-cs"/>
            </a:endParaRPr>
          </a:p>
        </p:txBody>
      </p:sp>
      <p:sp>
        <p:nvSpPr>
          <p:cNvPr id="20" name="Rectangle 3"/>
          <p:cNvSpPr>
            <a:spLocks noChangeArrowheads="1"/>
          </p:cNvSpPr>
          <p:nvPr/>
        </p:nvSpPr>
        <p:spPr bwMode="auto">
          <a:xfrm>
            <a:off x="599017" y="1628775"/>
            <a:ext cx="11330517" cy="368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0" cap="none" spc="0" normalizeH="0" baseline="0" noProof="0" dirty="0">
                <a:ln>
                  <a:noFill/>
                </a:ln>
                <a:solidFill>
                  <a:srgbClr val="374359"/>
                </a:solidFill>
                <a:effectLst/>
                <a:uLnTx/>
                <a:uFillTx/>
                <a:latin typeface="Calibri" panose="020F0502020204030204" pitchFamily="34" charset="0"/>
                <a:ea typeface="+mn-ea"/>
                <a:cs typeface="+mn-cs"/>
              </a:rPr>
              <a:t>点击弯液面按钮，左右拖拽，选择有效高度</a:t>
            </a:r>
          </a:p>
        </p:txBody>
      </p:sp>
      <p:sp>
        <p:nvSpPr>
          <p:cNvPr id="3" name="Rectangle 2"/>
          <p:cNvSpPr/>
          <p:nvPr/>
        </p:nvSpPr>
        <p:spPr>
          <a:xfrm>
            <a:off x="7535333" y="2498725"/>
            <a:ext cx="1356784" cy="209550"/>
          </a:xfrm>
          <a:prstGeom prst="rect">
            <a:avLst/>
          </a:prstGeom>
          <a:no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7" name="Rectangle 3"/>
          <p:cNvSpPr>
            <a:spLocks noChangeArrowheads="1"/>
          </p:cNvSpPr>
          <p:nvPr/>
        </p:nvSpPr>
        <p:spPr bwMode="auto">
          <a:xfrm>
            <a:off x="599017" y="5754688"/>
            <a:ext cx="11330517" cy="3987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000" b="0" i="0" u="none" strike="noStrike" kern="0" cap="none" spc="0" normalizeH="0" baseline="0" noProof="0" dirty="0">
                <a:ln>
                  <a:noFill/>
                </a:ln>
                <a:solidFill>
                  <a:srgbClr val="374359"/>
                </a:solidFill>
                <a:effectLst/>
                <a:uLnTx/>
                <a:uFillTx/>
                <a:latin typeface="Calibri" panose="020F0502020204030204" pitchFamily="34" charset="0"/>
                <a:ea typeface="+mn-ea"/>
                <a:cs typeface="+mn-cs"/>
              </a:rPr>
              <a:t>           </a:t>
            </a:r>
            <a:r>
              <a:rPr kumimoji="0" lang="zh-CN" altLang="en-US" sz="2000" b="0" i="0" u="none" strike="noStrike" kern="0" cap="none" spc="0" normalizeH="0" baseline="0" noProof="0" dirty="0">
                <a:ln>
                  <a:noFill/>
                </a:ln>
                <a:solidFill>
                  <a:srgbClr val="374359"/>
                </a:solidFill>
                <a:effectLst/>
                <a:uLnTx/>
                <a:uFillTx/>
                <a:latin typeface="Calibri" panose="020F0502020204030204" pitchFamily="34" charset="0"/>
                <a:ea typeface="+mn-ea"/>
                <a:cs typeface="+mn-cs"/>
              </a:rPr>
              <a:t>需要仔细解读顶部的现象</a:t>
            </a:r>
            <a:endParaRPr kumimoji="0" lang="en-US" sz="2000" b="0" i="0" u="sng" strike="noStrike" kern="0" cap="none" spc="0" normalizeH="0" baseline="0" noProof="0" dirty="0">
              <a:ln>
                <a:noFill/>
              </a:ln>
              <a:solidFill>
                <a:srgbClr val="374359"/>
              </a:solidFill>
              <a:effectLst/>
              <a:uLnTx/>
              <a:uFillTx/>
              <a:latin typeface="Calibri" panose="020F0502020204030204" pitchFamily="34" charset="0"/>
              <a:ea typeface="+mn-ea"/>
              <a:cs typeface="+mn-cs"/>
            </a:endParaRPr>
          </a:p>
        </p:txBody>
      </p:sp>
      <p:pic>
        <p:nvPicPr>
          <p:cNvPr id="39944" name="Picture 7"/>
          <p:cNvPicPr>
            <a:picLocks noChangeAspect="1"/>
          </p:cNvPicPr>
          <p:nvPr/>
        </p:nvPicPr>
        <p:blipFill>
          <a:blip r:embed="rId2" cstate="print"/>
          <a:stretch>
            <a:fillRect/>
          </a:stretch>
        </p:blipFill>
        <p:spPr>
          <a:xfrm>
            <a:off x="1028700" y="5840413"/>
            <a:ext cx="323851" cy="227012"/>
          </a:xfrm>
          <a:prstGeom prst="rect">
            <a:avLst/>
          </a:prstGeom>
          <a:noFill/>
          <a:ln w="9525">
            <a:noFill/>
          </a:ln>
        </p:spPr>
      </p:pic>
      <p:pic>
        <p:nvPicPr>
          <p:cNvPr id="2" name="图片 1"/>
          <p:cNvPicPr>
            <a:picLocks noChangeAspect="1"/>
          </p:cNvPicPr>
          <p:nvPr/>
        </p:nvPicPr>
        <p:blipFill>
          <a:blip r:embed="rId3" cstate="print"/>
          <a:stretch>
            <a:fillRect/>
          </a:stretch>
        </p:blipFill>
        <p:spPr>
          <a:xfrm>
            <a:off x="530860" y="2291715"/>
            <a:ext cx="11018520" cy="3136900"/>
          </a:xfrm>
          <a:prstGeom prst="rect">
            <a:avLst/>
          </a:prstGeom>
        </p:spPr>
      </p:pic>
      <p:sp>
        <p:nvSpPr>
          <p:cNvPr id="9" name="Titre 1"/>
          <p:cNvSpPr txBox="1">
            <a:spLocks/>
          </p:cNvSpPr>
          <p:nvPr/>
        </p:nvSpPr>
        <p:spPr>
          <a:xfrm>
            <a:off x="842676" y="-314464"/>
            <a:ext cx="10320867" cy="1100139"/>
          </a:xfrm>
          <a:prstGeom prst="rect">
            <a:avLst/>
          </a:prstGeom>
        </p:spPr>
        <p:txBody>
          <a:bodyPr vert="horz" wrap="square" lIns="91440" tIns="45720" rIns="91440" bIns="45720" anchor="ctr"/>
          <a:lstStyle>
            <a:lvl1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1pPr>
            <a:lvl2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5pPr>
            <a:lvl6pPr marL="457200" algn="ctr" rtl="0" fontAlgn="base">
              <a:spcBef>
                <a:spcPct val="0"/>
              </a:spcBef>
              <a:spcAft>
                <a:spcPct val="0"/>
              </a:spcAft>
              <a:defRPr sz="3200">
                <a:solidFill>
                  <a:srgbClr val="5A91CD"/>
                </a:solidFill>
                <a:latin typeface="Arial" charset="0"/>
              </a:defRPr>
            </a:lvl6pPr>
            <a:lvl7pPr marL="914400" algn="ctr" rtl="0" fontAlgn="base">
              <a:spcBef>
                <a:spcPct val="0"/>
              </a:spcBef>
              <a:spcAft>
                <a:spcPct val="0"/>
              </a:spcAft>
              <a:defRPr sz="3200">
                <a:solidFill>
                  <a:srgbClr val="5A91CD"/>
                </a:solidFill>
                <a:latin typeface="Arial" charset="0"/>
              </a:defRPr>
            </a:lvl7pPr>
            <a:lvl8pPr marL="1371600" algn="ctr" rtl="0" fontAlgn="base">
              <a:spcBef>
                <a:spcPct val="0"/>
              </a:spcBef>
              <a:spcAft>
                <a:spcPct val="0"/>
              </a:spcAft>
              <a:defRPr sz="3200">
                <a:solidFill>
                  <a:srgbClr val="5A91CD"/>
                </a:solidFill>
                <a:latin typeface="Arial" charset="0"/>
              </a:defRPr>
            </a:lvl8pPr>
            <a:lvl9pPr marL="1828800" algn="ctr" rtl="0" fontAlgn="base">
              <a:spcBef>
                <a:spcPct val="0"/>
              </a:spcBef>
              <a:spcAft>
                <a:spcPct val="0"/>
              </a:spcAft>
              <a:defRPr sz="3200">
                <a:solidFill>
                  <a:srgbClr val="5A91CD"/>
                </a:solidFill>
                <a:latin typeface="Arial" charset="0"/>
              </a:defRPr>
            </a:lvl9pPr>
          </a:lstStyle>
          <a:p>
            <a:r>
              <a:rPr lang="fr-FR" altLang="fr-FR" sz="3000" b="1" dirty="0">
                <a:solidFill>
                  <a:schemeClr val="bg2">
                    <a:lumMod val="75000"/>
                  </a:schemeClr>
                </a:solidFill>
                <a:latin typeface="等线" panose="02010600030101010101" pitchFamily="2" charset="-122"/>
                <a:ea typeface="等线" panose="02010600030101010101" pitchFamily="2" charset="-122"/>
                <a:cs typeface="+mn-cs"/>
              </a:rPr>
              <a:t>Turbiscan</a:t>
            </a:r>
            <a:r>
              <a:rPr lang="zh-CN" altLang="en-US" sz="3000" b="1" dirty="0">
                <a:solidFill>
                  <a:schemeClr val="bg2">
                    <a:lumMod val="75000"/>
                  </a:schemeClr>
                </a:solidFill>
                <a:latin typeface="等线" panose="02010600030101010101" pitchFamily="2" charset="-122"/>
                <a:ea typeface="等线" panose="02010600030101010101" pitchFamily="2" charset="-122"/>
                <a:cs typeface="+mn-cs"/>
              </a:rPr>
              <a:t>数据处理</a:t>
            </a:r>
          </a:p>
        </p:txBody>
      </p:sp>
    </p:spTree>
    <p:extLst>
      <p:ext uri="{BB962C8B-B14F-4D97-AF65-F5344CB8AC3E}">
        <p14:creationId xmlns:p14="http://schemas.microsoft.com/office/powerpoint/2010/main" xmlns="" val="2951107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élogramme 1"/>
          <p:cNvSpPr/>
          <p:nvPr/>
        </p:nvSpPr>
        <p:spPr>
          <a:xfrm>
            <a:off x="2927351" y="2781300"/>
            <a:ext cx="6432549" cy="107950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3" name="Rectangle 2"/>
          <p:cNvSpPr>
            <a:spLocks noChangeArrowheads="1"/>
          </p:cNvSpPr>
          <p:nvPr/>
        </p:nvSpPr>
        <p:spPr bwMode="auto">
          <a:xfrm>
            <a:off x="3743325" y="3108684"/>
            <a:ext cx="5088467" cy="535531"/>
          </a:xfrm>
          <a:prstGeom prst="rect">
            <a:avLst/>
          </a:prstGeom>
          <a:noFill/>
          <a:ln>
            <a:noFill/>
          </a:ln>
        </p:spPr>
        <p:txBody>
          <a:bodyPr>
            <a:spAutoFit/>
          </a:bodyPr>
          <a:lstStyle/>
          <a:p>
            <a:pPr algn="ctr">
              <a:lnSpc>
                <a:spcPct val="90000"/>
              </a:lnSpc>
              <a:defRPr/>
            </a:pPr>
            <a:r>
              <a:rPr lang="zh-CN" altLang="en-US" sz="3200" kern="0" dirty="0" smtClean="0">
                <a:solidFill>
                  <a:schemeClr val="bg1"/>
                </a:solidFill>
                <a:latin typeface="黑体" panose="02010609060101010101" pitchFamily="49" charset="-122"/>
                <a:ea typeface="黑体" panose="02010609060101010101" pitchFamily="49" charset="-122"/>
                <a:cs typeface="Arial" panose="020B0604020202020204" pitchFamily="34" charset="0"/>
              </a:rPr>
              <a:t>什么是物理稳定性</a:t>
            </a:r>
            <a:endParaRPr lang="en-US" altLang="zh-CN" sz="3200" kern="0" dirty="0">
              <a:solidFill>
                <a:schemeClr val="bg1"/>
              </a:solidFill>
              <a:latin typeface="黑体" panose="02010609060101010101" pitchFamily="49" charset="-122"/>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xmlns="" val="1339916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2220384" y="992188"/>
            <a:ext cx="3809056"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lvl="0">
              <a:defRPr/>
            </a:pPr>
            <a:r>
              <a:rPr kumimoji="0" lang="en-US" sz="2800" b="1" i="0" u="none" strike="noStrike" kern="0" cap="none" spc="0" normalizeH="0" baseline="0" noProof="0" dirty="0">
                <a:ln>
                  <a:noFill/>
                </a:ln>
                <a:solidFill>
                  <a:srgbClr val="374359"/>
                </a:solidFill>
                <a:effectLst/>
                <a:uLnTx/>
                <a:uFillTx/>
                <a:latin typeface="Calibri" panose="020F0502020204030204" pitchFamily="34" charset="0"/>
                <a:ea typeface="+mn-ea"/>
                <a:cs typeface="+mn-cs"/>
              </a:rPr>
              <a:t>Step 1</a:t>
            </a:r>
            <a:r>
              <a:rPr kumimoji="0" lang="en-US" sz="2800" b="0" i="0" u="none" strike="noStrike" kern="0" cap="none" spc="0" normalizeH="0" baseline="0" noProof="0" dirty="0">
                <a:ln>
                  <a:noFill/>
                </a:ln>
                <a:solidFill>
                  <a:srgbClr val="374359"/>
                </a:solidFill>
                <a:effectLst/>
                <a:uLnTx/>
                <a:uFillTx/>
                <a:latin typeface="Calibri" panose="020F0502020204030204" pitchFamily="34" charset="0"/>
                <a:ea typeface="+mn-ea"/>
                <a:cs typeface="+mn-cs"/>
              </a:rPr>
              <a:t> :</a:t>
            </a:r>
            <a:r>
              <a:rPr lang="zh-CN" altLang="en-US" sz="2800" kern="0" dirty="0">
                <a:solidFill>
                  <a:srgbClr val="374359"/>
                </a:solidFill>
                <a:latin typeface="Calibri" panose="020F0502020204030204" pitchFamily="34" charset="0"/>
              </a:rPr>
              <a:t>检查弯液面质量</a:t>
            </a:r>
            <a:endParaRPr kumimoji="0" lang="en-US" sz="2800" b="0" i="0" u="none" strike="noStrike" kern="0" cap="none" spc="0" normalizeH="0" baseline="0" noProof="0" dirty="0">
              <a:ln>
                <a:noFill/>
              </a:ln>
              <a:solidFill>
                <a:srgbClr val="374359"/>
              </a:solidFill>
              <a:effectLst/>
              <a:uLnTx/>
              <a:uFillTx/>
              <a:latin typeface="Calibri" panose="020F0502020204030204" pitchFamily="34" charset="0"/>
              <a:ea typeface="+mn-ea"/>
              <a:cs typeface="+mn-cs"/>
            </a:endParaRPr>
          </a:p>
        </p:txBody>
      </p:sp>
      <p:sp>
        <p:nvSpPr>
          <p:cNvPr id="20" name="Rectangle 3"/>
          <p:cNvSpPr>
            <a:spLocks noChangeArrowheads="1"/>
          </p:cNvSpPr>
          <p:nvPr/>
        </p:nvSpPr>
        <p:spPr bwMode="auto">
          <a:xfrm>
            <a:off x="334434" y="1685926"/>
            <a:ext cx="11330517" cy="29546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2200" b="0" i="0" u="sng" strike="noStrike" kern="0" cap="none" spc="0" normalizeH="0" baseline="0" noProof="0" dirty="0">
                <a:ln>
                  <a:noFill/>
                </a:ln>
                <a:solidFill>
                  <a:srgbClr val="374359"/>
                </a:solidFill>
                <a:effectLst/>
                <a:uLnTx/>
                <a:uFillTx/>
                <a:latin typeface="Calibri" panose="020F0502020204030204" pitchFamily="34" charset="0"/>
                <a:ea typeface="+mn-ea"/>
                <a:cs typeface="+mn-cs"/>
              </a:rPr>
              <a:t>避免坏的弯液面</a:t>
            </a:r>
            <a:r>
              <a:rPr kumimoji="0" lang="en-US" sz="2200" b="0" i="0" u="sng" strike="noStrike" kern="0" cap="none" spc="0" normalizeH="0" baseline="0" noProof="0" dirty="0">
                <a:ln>
                  <a:noFill/>
                </a:ln>
                <a:solidFill>
                  <a:srgbClr val="374359"/>
                </a:solidFill>
                <a:effectLst/>
                <a:uLnTx/>
                <a:uFillTx/>
                <a:latin typeface="Calibri" panose="020F0502020204030204" pitchFamily="34" charset="0"/>
                <a:ea typeface="+mn-ea"/>
                <a:cs typeface="+mn-cs"/>
              </a:rPr>
              <a:t> </a:t>
            </a:r>
            <a:r>
              <a:rPr kumimoji="0" lang="en-US" sz="2200" b="0" i="0" u="none" strike="noStrike" kern="0" cap="none" spc="0" normalizeH="0" baseline="0" noProof="0" dirty="0">
                <a:ln>
                  <a:noFill/>
                </a:ln>
                <a:solidFill>
                  <a:srgbClr val="374359"/>
                </a:solidFill>
                <a:effectLst/>
                <a:uLnTx/>
                <a:uFillTx/>
                <a:latin typeface="Calibri" panose="020F0502020204030204" pitchFamily="34" charset="0"/>
                <a:ea typeface="+mn-ea"/>
                <a:cs typeface="+mn-cs"/>
              </a:rPr>
              <a:t>:</a:t>
            </a:r>
          </a:p>
          <a:p>
            <a:pPr marL="342900" marR="0" lvl="0" indent="-342900" algn="l" defTabSz="914400" rtl="0" eaLnBrk="1" fontAlgn="base" latinLnBrk="0" hangingPunct="1">
              <a:lnSpc>
                <a:spcPct val="150000"/>
              </a:lnSpc>
              <a:spcBef>
                <a:spcPct val="0"/>
              </a:spcBef>
              <a:spcAft>
                <a:spcPct val="0"/>
              </a:spcAft>
              <a:buClrTx/>
              <a:buSzTx/>
              <a:buFont typeface="Wingdings" panose="05000000000000000000" pitchFamily="2" charset="2"/>
              <a:buChar char="§"/>
              <a:defRPr/>
            </a:pPr>
            <a:r>
              <a:rPr kumimoji="0" lang="zh-CN" altLang="en-US" sz="2000" b="0" i="0" u="none" strike="noStrike" kern="0" cap="none" spc="0" normalizeH="0" baseline="0" noProof="0" dirty="0">
                <a:ln>
                  <a:noFill/>
                </a:ln>
                <a:solidFill>
                  <a:srgbClr val="374359"/>
                </a:solidFill>
                <a:effectLst/>
                <a:uLnTx/>
                <a:uFillTx/>
                <a:latin typeface="Calibri" panose="020F0502020204030204" pitchFamily="34" charset="0"/>
                <a:ea typeface="+mn-ea"/>
                <a:cs typeface="+mn-cs"/>
              </a:rPr>
              <a:t>制样时避免顶部出现气泡</a:t>
            </a:r>
            <a:endParaRPr kumimoji="0" lang="en-US" sz="2000" b="0" i="0" u="none" strike="noStrike" kern="0" cap="none" spc="0" normalizeH="0" baseline="0" noProof="0" dirty="0">
              <a:ln>
                <a:noFill/>
              </a:ln>
              <a:solidFill>
                <a:srgbClr val="374359"/>
              </a:solidFill>
              <a:effectLst/>
              <a:uLnTx/>
              <a:uFillTx/>
              <a:latin typeface="Calibri" panose="020F0502020204030204" pitchFamily="34" charset="0"/>
              <a:ea typeface="+mn-ea"/>
              <a:cs typeface="+mn-cs"/>
            </a:endParaRPr>
          </a:p>
          <a:p>
            <a:pPr marL="342900" lvl="0" indent="-342900">
              <a:lnSpc>
                <a:spcPct val="150000"/>
              </a:lnSpc>
              <a:buFont typeface="Wingdings" panose="05000000000000000000" pitchFamily="2" charset="2"/>
              <a:buChar char="§"/>
              <a:defRPr/>
            </a:pPr>
            <a:r>
              <a:rPr kumimoji="0" lang="zh-CN" altLang="en-US" sz="2000" b="0" i="0" u="none" strike="noStrike" kern="0" cap="none" spc="0" normalizeH="0" baseline="0" noProof="0" dirty="0">
                <a:ln>
                  <a:noFill/>
                </a:ln>
                <a:solidFill>
                  <a:srgbClr val="374359"/>
                </a:solidFill>
                <a:effectLst/>
                <a:uLnTx/>
                <a:uFillTx/>
                <a:latin typeface="Calibri" panose="020F0502020204030204" pitchFamily="34" charset="0"/>
                <a:ea typeface="+mn-ea"/>
                <a:cs typeface="+mn-cs"/>
              </a:rPr>
              <a:t>高粘度</a:t>
            </a:r>
            <a:r>
              <a:rPr lang="zh-CN" altLang="en-US" sz="2000" kern="0" dirty="0">
                <a:solidFill>
                  <a:srgbClr val="374359"/>
                </a:solidFill>
                <a:latin typeface="Calibri" panose="020F0502020204030204" pitchFamily="34" charset="0"/>
              </a:rPr>
              <a:t>样品让顶部尽量平</a:t>
            </a:r>
            <a:r>
              <a:rPr kumimoji="0" lang="zh-CN" altLang="en-US" sz="2000" b="0" i="0" u="none" strike="noStrike" kern="0" cap="none" spc="0" normalizeH="0" baseline="0" noProof="0" dirty="0">
                <a:ln>
                  <a:noFill/>
                </a:ln>
                <a:solidFill>
                  <a:srgbClr val="374359"/>
                </a:solidFill>
                <a:effectLst/>
                <a:uLnTx/>
                <a:uFillTx/>
                <a:latin typeface="Calibri" panose="020F0502020204030204" pitchFamily="34" charset="0"/>
                <a:ea typeface="+mn-ea"/>
                <a:cs typeface="+mn-cs"/>
              </a:rPr>
              <a:t>整</a:t>
            </a:r>
            <a:endParaRPr kumimoji="0" lang="en-US" sz="2000" b="0" i="0" u="none" strike="noStrike" kern="0" cap="none" spc="0" normalizeH="0" baseline="0" noProof="0" dirty="0">
              <a:ln>
                <a:noFill/>
              </a:ln>
              <a:solidFill>
                <a:srgbClr val="374359"/>
              </a:solidFill>
              <a:effectLst/>
              <a:uLnTx/>
              <a:uFillTx/>
              <a:latin typeface="Calibri" panose="020F0502020204030204" pitchFamily="34" charset="0"/>
              <a:ea typeface="+mn-ea"/>
              <a:cs typeface="+mn-cs"/>
            </a:endParaRPr>
          </a:p>
          <a:p>
            <a:pPr marL="342900" marR="0" lvl="0" indent="-342900" algn="l" defTabSz="914400" rtl="0" eaLnBrk="1" fontAlgn="base" latinLnBrk="0" hangingPunct="1">
              <a:lnSpc>
                <a:spcPct val="150000"/>
              </a:lnSpc>
              <a:spcBef>
                <a:spcPct val="0"/>
              </a:spcBef>
              <a:spcAft>
                <a:spcPct val="0"/>
              </a:spcAft>
              <a:buClrTx/>
              <a:buSzTx/>
              <a:buFont typeface="Wingdings" panose="05000000000000000000" pitchFamily="2" charset="2"/>
              <a:buChar char="§"/>
              <a:defRPr/>
            </a:pPr>
            <a:r>
              <a:rPr kumimoji="0" lang="zh-CN" altLang="en-US" sz="2000" b="0" i="0" u="none" strike="noStrike" kern="0" cap="none" spc="0" normalizeH="0" baseline="0" noProof="0" dirty="0">
                <a:ln>
                  <a:noFill/>
                </a:ln>
                <a:solidFill>
                  <a:srgbClr val="374359"/>
                </a:solidFill>
                <a:effectLst/>
                <a:uLnTx/>
                <a:uFillTx/>
                <a:latin typeface="Calibri" panose="020F0502020204030204" pitchFamily="34" charset="0"/>
                <a:ea typeface="+mn-ea"/>
                <a:cs typeface="+mn-cs"/>
              </a:rPr>
              <a:t>让样品在高温下平衡一段时间后再装样</a:t>
            </a:r>
            <a:endParaRPr kumimoji="0" lang="en-US" sz="2000" b="0" i="0" u="none" strike="noStrike" kern="0" cap="none" spc="0" normalizeH="0" baseline="0" noProof="0" dirty="0">
              <a:ln>
                <a:noFill/>
              </a:ln>
              <a:solidFill>
                <a:srgbClr val="374359"/>
              </a:solidFill>
              <a:effectLst/>
              <a:uLnTx/>
              <a:uFillTx/>
              <a:latin typeface="Calibri" panose="020F0502020204030204" pitchFamily="34" charset="0"/>
              <a:ea typeface="+mn-ea"/>
              <a:cs typeface="+mn-cs"/>
            </a:endParaRPr>
          </a:p>
          <a:p>
            <a:pPr marL="342900" marR="0" lvl="0" indent="-342900" algn="l" defTabSz="914400" rtl="0" eaLnBrk="1" fontAlgn="base" latinLnBrk="0" hangingPunct="1">
              <a:lnSpc>
                <a:spcPct val="150000"/>
              </a:lnSpc>
              <a:spcBef>
                <a:spcPct val="0"/>
              </a:spcBef>
              <a:spcAft>
                <a:spcPct val="0"/>
              </a:spcAft>
              <a:buClrTx/>
              <a:buSzTx/>
              <a:buFont typeface="Wingdings" panose="05000000000000000000" pitchFamily="2" charset="2"/>
              <a:buChar char="§"/>
              <a:defRPr/>
            </a:pPr>
            <a:r>
              <a:rPr kumimoji="0" lang="zh-CN" altLang="en-US" sz="2000" b="0" i="0" u="none" strike="noStrike" kern="0" cap="none" spc="0" normalizeH="0" baseline="0" noProof="0" dirty="0">
                <a:ln>
                  <a:noFill/>
                </a:ln>
                <a:solidFill>
                  <a:srgbClr val="374359"/>
                </a:solidFill>
                <a:effectLst/>
                <a:uLnTx/>
                <a:uFillTx/>
                <a:latin typeface="Calibri" panose="020F0502020204030204" pitchFamily="34" charset="0"/>
                <a:ea typeface="+mn-ea"/>
                <a:cs typeface="+mn-cs"/>
              </a:rPr>
              <a:t>高粘度样品可以用空底样品池取样</a:t>
            </a:r>
            <a:endParaRPr kumimoji="0" lang="en-US" sz="2000" b="0" i="0" u="none" strike="noStrike" kern="0" cap="none" spc="0" normalizeH="0" baseline="0" noProof="0" dirty="0">
              <a:ln>
                <a:noFill/>
              </a:ln>
              <a:solidFill>
                <a:srgbClr val="374359"/>
              </a:solidFill>
              <a:effectLst/>
              <a:uLnTx/>
              <a:uFillTx/>
              <a:latin typeface="Calibri" panose="020F0502020204030204" pitchFamily="34" charset="0"/>
              <a:ea typeface="+mn-ea"/>
              <a:cs typeface="+mn-cs"/>
            </a:endParaRPr>
          </a:p>
          <a:p>
            <a:pPr marL="342900" marR="0" lvl="0" indent="-342900" algn="l" defTabSz="914400" rtl="0" eaLnBrk="1" fontAlgn="base" latinLnBrk="0" hangingPunct="1">
              <a:lnSpc>
                <a:spcPct val="150000"/>
              </a:lnSpc>
              <a:spcBef>
                <a:spcPct val="0"/>
              </a:spcBef>
              <a:spcAft>
                <a:spcPct val="0"/>
              </a:spcAft>
              <a:buClrTx/>
              <a:buSzTx/>
              <a:buFont typeface="Wingdings" panose="05000000000000000000" pitchFamily="2" charset="2"/>
              <a:buChar char="§"/>
              <a:defRPr/>
            </a:pPr>
            <a:r>
              <a:rPr kumimoji="0" lang="zh-CN" altLang="en-US" sz="2000" b="0" i="0" u="none" strike="noStrike" kern="0" cap="none" spc="0" normalizeH="0" baseline="0" noProof="0" dirty="0">
                <a:ln>
                  <a:noFill/>
                </a:ln>
                <a:solidFill>
                  <a:srgbClr val="374359"/>
                </a:solidFill>
                <a:effectLst/>
                <a:uLnTx/>
                <a:uFillTx/>
                <a:latin typeface="Calibri" panose="020F0502020204030204" pitchFamily="34" charset="0"/>
                <a:ea typeface="+mn-ea"/>
                <a:cs typeface="+mn-cs"/>
              </a:rPr>
              <a:t>小技巧</a:t>
            </a:r>
            <a:r>
              <a:rPr kumimoji="0" lang="en-US" sz="2000" b="0" i="0" u="none" strike="noStrike" kern="0" cap="none" spc="0" normalizeH="0" baseline="0" noProof="0" dirty="0">
                <a:ln>
                  <a:noFill/>
                </a:ln>
                <a:solidFill>
                  <a:srgbClr val="374359"/>
                </a:solidFill>
                <a:effectLst/>
                <a:uLnTx/>
                <a:uFillTx/>
                <a:latin typeface="Calibri" panose="020F0502020204030204" pitchFamily="34" charset="0"/>
                <a:ea typeface="+mn-ea"/>
                <a:cs typeface="+mn-cs"/>
              </a:rPr>
              <a:t> : </a:t>
            </a:r>
            <a:r>
              <a:rPr kumimoji="0" lang="zh-CN" altLang="en-US" sz="2000" b="0" i="0" u="none" strike="noStrike" kern="0" cap="none" spc="0" normalizeH="0" baseline="0" noProof="0" dirty="0">
                <a:ln>
                  <a:noFill/>
                </a:ln>
                <a:solidFill>
                  <a:srgbClr val="374359"/>
                </a:solidFill>
                <a:effectLst/>
                <a:uLnTx/>
                <a:uFillTx/>
                <a:latin typeface="Calibri" panose="020F0502020204030204" pitchFamily="34" charset="0"/>
                <a:ea typeface="+mn-ea"/>
                <a:cs typeface="+mn-cs"/>
              </a:rPr>
              <a:t>注射器</a:t>
            </a:r>
            <a:r>
              <a:rPr kumimoji="0" lang="en-US" sz="2000" b="0" i="0" u="none" strike="noStrike" kern="0" cap="none" spc="0" normalizeH="0" baseline="0" noProof="0" dirty="0">
                <a:ln>
                  <a:noFill/>
                </a:ln>
                <a:solidFill>
                  <a:srgbClr val="374359"/>
                </a:solidFill>
                <a:effectLst/>
                <a:uLnTx/>
                <a:uFillTx/>
                <a:latin typeface="Calibri" panose="020F0502020204030204" pitchFamily="34" charset="0"/>
                <a:ea typeface="+mn-ea"/>
                <a:cs typeface="+mn-cs"/>
              </a:rPr>
              <a:t> + </a:t>
            </a:r>
            <a:r>
              <a:rPr kumimoji="0" lang="zh-CN" altLang="en-US" sz="2000" b="0" i="0" u="none" strike="noStrike" kern="0" cap="none" spc="0" normalizeH="0" baseline="0" noProof="0" dirty="0">
                <a:ln>
                  <a:noFill/>
                </a:ln>
                <a:solidFill>
                  <a:srgbClr val="374359"/>
                </a:solidFill>
                <a:effectLst/>
                <a:uLnTx/>
                <a:uFillTx/>
                <a:latin typeface="Calibri" panose="020F0502020204030204" pitchFamily="34" charset="0"/>
                <a:ea typeface="+mn-ea"/>
                <a:cs typeface="+mn-cs"/>
              </a:rPr>
              <a:t>柔性吸管或泵入系统</a:t>
            </a:r>
            <a:endParaRPr kumimoji="0" lang="en-US" sz="2200" b="0" i="0" u="none" strike="noStrike" kern="0" cap="none" spc="0" normalizeH="0" baseline="0" noProof="0" dirty="0">
              <a:ln>
                <a:noFill/>
              </a:ln>
              <a:solidFill>
                <a:srgbClr val="374359"/>
              </a:solidFill>
              <a:effectLst/>
              <a:uLnTx/>
              <a:uFillTx/>
              <a:latin typeface="Calibri" panose="020F0502020204030204" pitchFamily="34" charset="0"/>
              <a:ea typeface="+mn-ea"/>
              <a:cs typeface="+mn-cs"/>
            </a:endParaRPr>
          </a:p>
        </p:txBody>
      </p:sp>
      <p:pic>
        <p:nvPicPr>
          <p:cNvPr id="40966" name="Picture 1033" descr="C:\Documents and Settings\helene\Mes documents\Mes images\pipettage\pipetus 1 n&amp;b.gif"/>
          <p:cNvPicPr>
            <a:picLocks noChangeAspect="1"/>
          </p:cNvPicPr>
          <p:nvPr/>
        </p:nvPicPr>
        <p:blipFill>
          <a:blip r:embed="rId2" cstate="print"/>
          <a:stretch>
            <a:fillRect/>
          </a:stretch>
        </p:blipFill>
        <p:spPr>
          <a:xfrm>
            <a:off x="9870018" y="4365626"/>
            <a:ext cx="1424516" cy="1552575"/>
          </a:xfrm>
          <a:prstGeom prst="rect">
            <a:avLst/>
          </a:prstGeom>
          <a:noFill/>
          <a:ln w="9525">
            <a:noFill/>
          </a:ln>
        </p:spPr>
      </p:pic>
      <p:pic>
        <p:nvPicPr>
          <p:cNvPr id="40967" name="Picture 2"/>
          <p:cNvPicPr>
            <a:picLocks noChangeAspect="1"/>
          </p:cNvPicPr>
          <p:nvPr/>
        </p:nvPicPr>
        <p:blipFill>
          <a:blip r:embed="rId3" cstate="print"/>
          <a:stretch>
            <a:fillRect/>
          </a:stretch>
        </p:blipFill>
        <p:spPr>
          <a:xfrm>
            <a:off x="2671234" y="4913313"/>
            <a:ext cx="4222751" cy="1327150"/>
          </a:xfrm>
          <a:prstGeom prst="rect">
            <a:avLst/>
          </a:prstGeom>
          <a:noFill/>
          <a:ln w="9525">
            <a:noFill/>
          </a:ln>
        </p:spPr>
      </p:pic>
      <p:sp>
        <p:nvSpPr>
          <p:cNvPr id="5" name="Rectangle 4"/>
          <p:cNvSpPr/>
          <p:nvPr/>
        </p:nvSpPr>
        <p:spPr>
          <a:xfrm>
            <a:off x="2671233" y="5016501"/>
            <a:ext cx="897467" cy="1223963"/>
          </a:xfrm>
          <a:prstGeom prst="rect">
            <a:avLst/>
          </a:prstGeom>
          <a:noFill/>
          <a:ln w="38100">
            <a:solidFill>
              <a:srgbClr val="266A3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11" name="Rectangle 3"/>
          <p:cNvSpPr>
            <a:spLocks noChangeArrowheads="1"/>
          </p:cNvSpPr>
          <p:nvPr/>
        </p:nvSpPr>
        <p:spPr bwMode="auto">
          <a:xfrm>
            <a:off x="366184" y="4667250"/>
            <a:ext cx="1338828" cy="369332"/>
          </a:xfrm>
          <a:prstGeom prst="rect">
            <a:avLst/>
          </a:prstGeom>
          <a:noFill/>
          <a:ln w="19050">
            <a:solidFill>
              <a:srgbClr val="00B05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0" i="1" u="none" strike="noStrike" kern="0" cap="none" spc="0" normalizeH="0" baseline="0" noProof="0" dirty="0">
                <a:ln>
                  <a:noFill/>
                </a:ln>
                <a:solidFill>
                  <a:srgbClr val="00B050"/>
                </a:solidFill>
                <a:effectLst/>
                <a:uLnTx/>
                <a:uFillTx/>
                <a:latin typeface="Calibri" panose="020F0502020204030204" pitchFamily="34" charset="0"/>
                <a:ea typeface="+mn-ea"/>
                <a:cs typeface="+mn-cs"/>
              </a:rPr>
              <a:t>好的弯液面</a:t>
            </a:r>
            <a:endParaRPr kumimoji="0" lang="en-US" sz="1800" b="0" i="1" u="none" strike="noStrike" kern="0" cap="none" spc="0" normalizeH="0" baseline="0" noProof="0" dirty="0">
              <a:ln>
                <a:noFill/>
              </a:ln>
              <a:solidFill>
                <a:srgbClr val="00B050"/>
              </a:solidFill>
              <a:effectLst/>
              <a:uLnTx/>
              <a:uFillTx/>
              <a:latin typeface="Calibri" panose="020F0502020204030204" pitchFamily="34" charset="0"/>
              <a:ea typeface="+mn-ea"/>
              <a:cs typeface="+mn-cs"/>
            </a:endParaRPr>
          </a:p>
        </p:txBody>
      </p:sp>
      <p:cxnSp>
        <p:nvCxnSpPr>
          <p:cNvPr id="12" name="Connecteur droit 11"/>
          <p:cNvCxnSpPr/>
          <p:nvPr/>
        </p:nvCxnSpPr>
        <p:spPr>
          <a:xfrm>
            <a:off x="2377017" y="5035550"/>
            <a:ext cx="364067" cy="211138"/>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10" name="Titre 1"/>
          <p:cNvSpPr txBox="1">
            <a:spLocks/>
          </p:cNvSpPr>
          <p:nvPr/>
        </p:nvSpPr>
        <p:spPr>
          <a:xfrm>
            <a:off x="842676" y="-314464"/>
            <a:ext cx="10320867" cy="1100139"/>
          </a:xfrm>
          <a:prstGeom prst="rect">
            <a:avLst/>
          </a:prstGeom>
        </p:spPr>
        <p:txBody>
          <a:bodyPr vert="horz" wrap="square" lIns="91440" tIns="45720" rIns="91440" bIns="45720" anchor="ctr"/>
          <a:lstStyle>
            <a:lvl1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1pPr>
            <a:lvl2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5pPr>
            <a:lvl6pPr marL="457200" algn="ctr" rtl="0" fontAlgn="base">
              <a:spcBef>
                <a:spcPct val="0"/>
              </a:spcBef>
              <a:spcAft>
                <a:spcPct val="0"/>
              </a:spcAft>
              <a:defRPr sz="3200">
                <a:solidFill>
                  <a:srgbClr val="5A91CD"/>
                </a:solidFill>
                <a:latin typeface="Arial" charset="0"/>
              </a:defRPr>
            </a:lvl6pPr>
            <a:lvl7pPr marL="914400" algn="ctr" rtl="0" fontAlgn="base">
              <a:spcBef>
                <a:spcPct val="0"/>
              </a:spcBef>
              <a:spcAft>
                <a:spcPct val="0"/>
              </a:spcAft>
              <a:defRPr sz="3200">
                <a:solidFill>
                  <a:srgbClr val="5A91CD"/>
                </a:solidFill>
                <a:latin typeface="Arial" charset="0"/>
              </a:defRPr>
            </a:lvl7pPr>
            <a:lvl8pPr marL="1371600" algn="ctr" rtl="0" fontAlgn="base">
              <a:spcBef>
                <a:spcPct val="0"/>
              </a:spcBef>
              <a:spcAft>
                <a:spcPct val="0"/>
              </a:spcAft>
              <a:defRPr sz="3200">
                <a:solidFill>
                  <a:srgbClr val="5A91CD"/>
                </a:solidFill>
                <a:latin typeface="Arial" charset="0"/>
              </a:defRPr>
            </a:lvl8pPr>
            <a:lvl9pPr marL="1828800" algn="ctr" rtl="0" fontAlgn="base">
              <a:spcBef>
                <a:spcPct val="0"/>
              </a:spcBef>
              <a:spcAft>
                <a:spcPct val="0"/>
              </a:spcAft>
              <a:defRPr sz="3200">
                <a:solidFill>
                  <a:srgbClr val="5A91CD"/>
                </a:solidFill>
                <a:latin typeface="Arial" charset="0"/>
              </a:defRPr>
            </a:lvl9pPr>
          </a:lstStyle>
          <a:p>
            <a:r>
              <a:rPr lang="fr-FR" altLang="fr-FR" sz="3000" b="1" dirty="0">
                <a:solidFill>
                  <a:schemeClr val="bg2">
                    <a:lumMod val="75000"/>
                  </a:schemeClr>
                </a:solidFill>
                <a:latin typeface="等线" panose="02010600030101010101" pitchFamily="2" charset="-122"/>
                <a:ea typeface="等线" panose="02010600030101010101" pitchFamily="2" charset="-122"/>
                <a:cs typeface="+mn-cs"/>
              </a:rPr>
              <a:t>Turbiscan</a:t>
            </a:r>
            <a:r>
              <a:rPr lang="zh-CN" altLang="en-US" sz="3000" b="1" dirty="0">
                <a:solidFill>
                  <a:schemeClr val="bg2">
                    <a:lumMod val="75000"/>
                  </a:schemeClr>
                </a:solidFill>
                <a:latin typeface="等线" panose="02010600030101010101" pitchFamily="2" charset="-122"/>
                <a:ea typeface="等线" panose="02010600030101010101" pitchFamily="2" charset="-122"/>
                <a:cs typeface="+mn-cs"/>
              </a:rPr>
              <a:t>数据处理</a:t>
            </a:r>
          </a:p>
        </p:txBody>
      </p:sp>
    </p:spTree>
    <p:extLst>
      <p:ext uri="{BB962C8B-B14F-4D97-AF65-F5344CB8AC3E}">
        <p14:creationId xmlns:p14="http://schemas.microsoft.com/office/powerpoint/2010/main" xmlns="" val="22858315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71464" y="785675"/>
            <a:ext cx="10320867" cy="1100139"/>
          </a:xfrm>
        </p:spPr>
        <p:txBody>
          <a:bodyPr/>
          <a:lstStyle/>
          <a:p>
            <a:r>
              <a:rPr lang="zh-CN" altLang="zh-CN" sz="2000" b="0" dirty="0">
                <a:solidFill>
                  <a:schemeClr val="tx1"/>
                </a:solidFill>
                <a:latin typeface="微软雅黑" panose="020B0503020204020204" pitchFamily="34" charset="-122"/>
                <a:ea typeface="微软雅黑" panose="020B0503020204020204" pitchFamily="34" charset="-122"/>
              </a:rPr>
              <a:t>参数</a:t>
            </a:r>
            <a:r>
              <a:rPr lang="en-US" altLang="zh-CN" sz="2000" b="0" dirty="0">
                <a:solidFill>
                  <a:schemeClr val="tx1"/>
                </a:solidFill>
                <a:latin typeface="微软雅黑" panose="020B0503020204020204" pitchFamily="34" charset="-122"/>
                <a:ea typeface="微软雅黑" panose="020B0503020204020204" pitchFamily="34" charset="-122"/>
              </a:rPr>
              <a:t>1 </a:t>
            </a:r>
            <a:r>
              <a:rPr lang="zh-CN" altLang="zh-CN" sz="2000" b="0" dirty="0">
                <a:solidFill>
                  <a:schemeClr val="tx1"/>
                </a:solidFill>
                <a:latin typeface="微软雅黑" panose="020B0503020204020204" pitchFamily="34" charset="-122"/>
                <a:ea typeface="微软雅黑" panose="020B0503020204020204" pitchFamily="34" charset="-122"/>
              </a:rPr>
              <a:t>体积变化值</a:t>
            </a:r>
          </a:p>
        </p:txBody>
      </p:sp>
      <p:pic>
        <p:nvPicPr>
          <p:cNvPr id="4" name="内容占位符 3"/>
          <p:cNvPicPr>
            <a:picLocks noGrp="1" noChangeAspect="1"/>
          </p:cNvPicPr>
          <p:nvPr>
            <p:ph idx="1"/>
          </p:nvPr>
        </p:nvPicPr>
        <p:blipFill>
          <a:blip r:embed="rId2" cstate="print"/>
          <a:stretch>
            <a:fillRect/>
          </a:stretch>
        </p:blipFill>
        <p:spPr>
          <a:xfrm>
            <a:off x="1" y="1632586"/>
            <a:ext cx="6845300" cy="2162175"/>
          </a:xfrm>
          <a:prstGeom prst="rect">
            <a:avLst/>
          </a:prstGeom>
        </p:spPr>
      </p:pic>
      <p:sp>
        <p:nvSpPr>
          <p:cNvPr id="100" name="文本框 99"/>
          <p:cNvSpPr txBox="1"/>
          <p:nvPr/>
        </p:nvSpPr>
        <p:spPr>
          <a:xfrm>
            <a:off x="1750907" y="4108450"/>
            <a:ext cx="9177867" cy="1815882"/>
          </a:xfrm>
          <a:prstGeom prst="rect">
            <a:avLst/>
          </a:prstGeom>
          <a:noFill/>
          <a:ln w="9525">
            <a:noFill/>
          </a:ln>
        </p:spPr>
        <p:txBody>
          <a:bodyPr wrap="square">
            <a:spAutoFit/>
          </a:bodyPr>
          <a:lstStyle/>
          <a:p>
            <a:pPr marL="0" indent="279400"/>
            <a:r>
              <a:rPr lang="zh-CN" sz="2000" b="0">
                <a:latin typeface="微软雅黑" panose="020B0503020204020204" charset="-122"/>
                <a:ea typeface="微软雅黑" panose="020B0503020204020204" charset="-122"/>
              </a:rPr>
              <a:t>体积变化值</a:t>
            </a:r>
            <a:r>
              <a:rPr lang="en-US" altLang="zh-CN" sz="2000" b="0">
                <a:latin typeface="微软雅黑" panose="020B0503020204020204" charset="-122"/>
                <a:ea typeface="微软雅黑" panose="020B0503020204020204" charset="-122"/>
              </a:rPr>
              <a:t>=</a:t>
            </a:r>
            <a:r>
              <a:rPr lang="zh-CN" altLang="en-US" sz="2000" b="0">
                <a:latin typeface="微软雅黑" panose="020B0503020204020204" charset="-122"/>
                <a:ea typeface="微软雅黑" panose="020B0503020204020204" charset="-122"/>
              </a:rPr>
              <a:t>测试结束时液面高度</a:t>
            </a:r>
            <a:r>
              <a:rPr lang="en-US" altLang="zh-CN" sz="2000" b="0">
                <a:latin typeface="微软雅黑" panose="020B0503020204020204" charset="-122"/>
                <a:ea typeface="微软雅黑" panose="020B0503020204020204" charset="-122"/>
              </a:rPr>
              <a:t>-</a:t>
            </a:r>
            <a:r>
              <a:rPr lang="zh-CN" altLang="en-US" sz="2000" b="0">
                <a:latin typeface="微软雅黑" panose="020B0503020204020204" charset="-122"/>
                <a:ea typeface="微软雅黑" panose="020B0503020204020204" charset="-122"/>
              </a:rPr>
              <a:t>初始液面高度</a:t>
            </a:r>
          </a:p>
          <a:p>
            <a:pPr marL="0" indent="279400"/>
            <a:endParaRPr lang="zh-CN" sz="2000" b="0">
              <a:latin typeface="微软雅黑" panose="020B0503020204020204" charset="-122"/>
              <a:ea typeface="微软雅黑" panose="020B0503020204020204" charset="-122"/>
            </a:endParaRPr>
          </a:p>
          <a:p>
            <a:pPr marL="0" indent="279400"/>
            <a:r>
              <a:rPr lang="zh-CN" sz="1800" b="0">
                <a:latin typeface="微软雅黑" panose="020B0503020204020204" charset="-122"/>
                <a:ea typeface="微软雅黑" panose="020B0503020204020204" charset="-122"/>
              </a:rPr>
              <a:t>如果随着测试时间延长，样品的液体空气界面随着测试时间逐渐升高，意味着样品的体积发生了膨胀，体积膨胀对稳定性一般影响不大，但是可能容易造成卡泵，造成施工困难。</a:t>
            </a:r>
          </a:p>
          <a:p>
            <a:pPr marL="0" indent="279400"/>
            <a:r>
              <a:rPr lang="zh-CN" sz="1800" b="0">
                <a:latin typeface="微软雅黑" panose="020B0503020204020204" charset="-122"/>
                <a:ea typeface="微软雅黑" panose="020B0503020204020204" charset="-122"/>
              </a:rPr>
              <a:t>体积变化一般也是工艺上的问题，当聚合物含量比较多时，胶没有完全溶胀好，没有完全水合好的时候，容易出现体积膨胀。</a:t>
            </a:r>
            <a:endParaRPr lang="zh-CN" altLang="en-US" sz="1800" b="0">
              <a:latin typeface="微软雅黑" panose="020B0503020204020204" charset="-122"/>
              <a:ea typeface="微软雅黑" panose="020B0503020204020204" charset="-122"/>
            </a:endParaRPr>
          </a:p>
        </p:txBody>
      </p:sp>
      <p:sp>
        <p:nvSpPr>
          <p:cNvPr id="38914" name="Titre 1"/>
          <p:cNvSpPr>
            <a:spLocks noGrp="1"/>
          </p:cNvSpPr>
          <p:nvPr/>
        </p:nvSpPr>
        <p:spPr>
          <a:xfrm>
            <a:off x="2045547" y="-304165"/>
            <a:ext cx="10320867" cy="1100139"/>
          </a:xfrm>
          <a:prstGeom prst="rect">
            <a:avLst/>
          </a:prstGeom>
        </p:spPr>
        <p:txBody>
          <a:bodyPr vert="horz" wrap="square" lIns="91440" tIns="45720" rIns="91440" bIns="45720" anchor="ctr"/>
          <a:lstStyle>
            <a:lvl1pPr algn="ctr" rtl="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cs typeface="MS PGothic" panose="020B0600070205080204" pitchFamily="34" charset="-128"/>
              </a:defRPr>
            </a:lvl1pPr>
            <a:lvl2pPr algn="ctr" rtl="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cs typeface="MS PGothic" panose="020B0600070205080204" pitchFamily="34" charset="-128"/>
              </a:defRPr>
            </a:lvl2pPr>
            <a:lvl3pPr algn="ctr" rtl="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cs typeface="MS PGothic" panose="020B0600070205080204" pitchFamily="34" charset="-128"/>
              </a:defRPr>
            </a:lvl3pPr>
            <a:lvl4pPr algn="ctr" rtl="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cs typeface="MS PGothic" panose="020B0600070205080204" pitchFamily="34" charset="-128"/>
              </a:defRPr>
            </a:lvl4pPr>
            <a:lvl5pPr algn="ctr" rtl="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cs typeface="MS PGothic" panose="020B0600070205080204" pitchFamily="34" charset="-128"/>
              </a:defRPr>
            </a:lvl5pPr>
            <a:lvl6pPr marL="457200" algn="ctr" rtl="0" fontAlgn="base">
              <a:spcBef>
                <a:spcPct val="0"/>
              </a:spcBef>
              <a:spcAft>
                <a:spcPct val="0"/>
              </a:spcAft>
              <a:defRPr sz="3200">
                <a:solidFill>
                  <a:srgbClr val="5A91CD"/>
                </a:solidFill>
                <a:latin typeface="Arial" panose="020B0604020202020204" pitchFamily="34" charset="0"/>
              </a:defRPr>
            </a:lvl6pPr>
            <a:lvl7pPr marL="914400" algn="ctr" rtl="0" fontAlgn="base">
              <a:spcBef>
                <a:spcPct val="0"/>
              </a:spcBef>
              <a:spcAft>
                <a:spcPct val="0"/>
              </a:spcAft>
              <a:defRPr sz="3200">
                <a:solidFill>
                  <a:srgbClr val="5A91CD"/>
                </a:solidFill>
                <a:latin typeface="Arial" panose="020B0604020202020204" pitchFamily="34" charset="0"/>
              </a:defRPr>
            </a:lvl7pPr>
            <a:lvl8pPr marL="1371600" algn="ctr" rtl="0" fontAlgn="base">
              <a:spcBef>
                <a:spcPct val="0"/>
              </a:spcBef>
              <a:spcAft>
                <a:spcPct val="0"/>
              </a:spcAft>
              <a:defRPr sz="3200">
                <a:solidFill>
                  <a:srgbClr val="5A91CD"/>
                </a:solidFill>
                <a:latin typeface="Arial" panose="020B0604020202020204" pitchFamily="34" charset="0"/>
              </a:defRPr>
            </a:lvl8pPr>
            <a:lvl9pPr marL="1828800" algn="ctr" rtl="0" fontAlgn="base">
              <a:spcBef>
                <a:spcPct val="0"/>
              </a:spcBef>
              <a:spcAft>
                <a:spcPct val="0"/>
              </a:spcAft>
              <a:defRPr sz="3200">
                <a:solidFill>
                  <a:srgbClr val="5A91CD"/>
                </a:solidFill>
                <a:latin typeface="Arial" panose="020B0604020202020204" pitchFamily="34" charset="0"/>
              </a:defRPr>
            </a:lvl9pPr>
          </a:lstStyle>
          <a:p>
            <a:r>
              <a:rPr lang="fr-FR" altLang="fr-FR" dirty="0"/>
              <a:t>Turbiscan</a:t>
            </a:r>
            <a:r>
              <a:rPr lang="zh-CN" altLang="en-US" dirty="0"/>
              <a:t>数据处理</a:t>
            </a:r>
          </a:p>
        </p:txBody>
      </p:sp>
      <p:pic>
        <p:nvPicPr>
          <p:cNvPr id="3" name="图片 2"/>
          <p:cNvPicPr>
            <a:picLocks noChangeAspect="1"/>
          </p:cNvPicPr>
          <p:nvPr/>
        </p:nvPicPr>
        <p:blipFill>
          <a:blip r:embed="rId3" cstate="print"/>
          <a:stretch>
            <a:fillRect/>
          </a:stretch>
        </p:blipFill>
        <p:spPr>
          <a:xfrm>
            <a:off x="7303347" y="1635760"/>
            <a:ext cx="4775200" cy="2159000"/>
          </a:xfrm>
          <a:prstGeom prst="rect">
            <a:avLst/>
          </a:prstGeom>
        </p:spPr>
      </p:pic>
      <p:sp>
        <p:nvSpPr>
          <p:cNvPr id="8" name="Titre 1"/>
          <p:cNvSpPr txBox="1">
            <a:spLocks/>
          </p:cNvSpPr>
          <p:nvPr/>
        </p:nvSpPr>
        <p:spPr>
          <a:xfrm>
            <a:off x="842676" y="-314464"/>
            <a:ext cx="10320867" cy="1100139"/>
          </a:xfrm>
          <a:prstGeom prst="rect">
            <a:avLst/>
          </a:prstGeom>
        </p:spPr>
        <p:txBody>
          <a:bodyPr vert="horz" wrap="square" lIns="91440" tIns="45720" rIns="91440" bIns="45720" anchor="ctr"/>
          <a:lstStyle>
            <a:lvl1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1pPr>
            <a:lvl2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5pPr>
            <a:lvl6pPr marL="457200" algn="ctr" rtl="0" fontAlgn="base">
              <a:spcBef>
                <a:spcPct val="0"/>
              </a:spcBef>
              <a:spcAft>
                <a:spcPct val="0"/>
              </a:spcAft>
              <a:defRPr sz="3200">
                <a:solidFill>
                  <a:srgbClr val="5A91CD"/>
                </a:solidFill>
                <a:latin typeface="Arial" charset="0"/>
              </a:defRPr>
            </a:lvl6pPr>
            <a:lvl7pPr marL="914400" algn="ctr" rtl="0" fontAlgn="base">
              <a:spcBef>
                <a:spcPct val="0"/>
              </a:spcBef>
              <a:spcAft>
                <a:spcPct val="0"/>
              </a:spcAft>
              <a:defRPr sz="3200">
                <a:solidFill>
                  <a:srgbClr val="5A91CD"/>
                </a:solidFill>
                <a:latin typeface="Arial" charset="0"/>
              </a:defRPr>
            </a:lvl7pPr>
            <a:lvl8pPr marL="1371600" algn="ctr" rtl="0" fontAlgn="base">
              <a:spcBef>
                <a:spcPct val="0"/>
              </a:spcBef>
              <a:spcAft>
                <a:spcPct val="0"/>
              </a:spcAft>
              <a:defRPr sz="3200">
                <a:solidFill>
                  <a:srgbClr val="5A91CD"/>
                </a:solidFill>
                <a:latin typeface="Arial" charset="0"/>
              </a:defRPr>
            </a:lvl8pPr>
            <a:lvl9pPr marL="1828800" algn="ctr" rtl="0" fontAlgn="base">
              <a:spcBef>
                <a:spcPct val="0"/>
              </a:spcBef>
              <a:spcAft>
                <a:spcPct val="0"/>
              </a:spcAft>
              <a:defRPr sz="3200">
                <a:solidFill>
                  <a:srgbClr val="5A91CD"/>
                </a:solidFill>
                <a:latin typeface="Arial" charset="0"/>
              </a:defRPr>
            </a:lvl9pPr>
          </a:lstStyle>
          <a:p>
            <a:r>
              <a:rPr lang="fr-FR" altLang="fr-FR" sz="3000" b="1" dirty="0">
                <a:solidFill>
                  <a:schemeClr val="bg2">
                    <a:lumMod val="75000"/>
                  </a:schemeClr>
                </a:solidFill>
                <a:latin typeface="等线" panose="02010600030101010101" pitchFamily="2" charset="-122"/>
                <a:ea typeface="等线" panose="02010600030101010101" pitchFamily="2" charset="-122"/>
                <a:cs typeface="+mn-cs"/>
              </a:rPr>
              <a:t>Turbiscan</a:t>
            </a:r>
            <a:r>
              <a:rPr lang="zh-CN" altLang="en-US" sz="3000" b="1" dirty="0">
                <a:solidFill>
                  <a:schemeClr val="bg2">
                    <a:lumMod val="75000"/>
                  </a:schemeClr>
                </a:solidFill>
                <a:latin typeface="等线" panose="02010600030101010101" pitchFamily="2" charset="-122"/>
                <a:ea typeface="等线" panose="02010600030101010101" pitchFamily="2" charset="-122"/>
                <a:cs typeface="+mn-cs"/>
              </a:rPr>
              <a:t>数据处理</a:t>
            </a:r>
          </a:p>
        </p:txBody>
      </p:sp>
    </p:spTree>
    <p:extLst>
      <p:ext uri="{BB962C8B-B14F-4D97-AF65-F5344CB8AC3E}">
        <p14:creationId xmlns:p14="http://schemas.microsoft.com/office/powerpoint/2010/main" xmlns="" val="4314828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2220385" y="1295729"/>
            <a:ext cx="4714752"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800" b="1" i="0" u="none" strike="noStrike" kern="0" cap="none" spc="0" normalizeH="0" baseline="0" noProof="0" dirty="0">
                <a:ln>
                  <a:noFill/>
                </a:ln>
                <a:solidFill>
                  <a:srgbClr val="374359"/>
                </a:solidFill>
                <a:effectLst/>
                <a:uLnTx/>
                <a:uFillTx/>
                <a:latin typeface="+mn-ea"/>
                <a:cs typeface="+mn-cs"/>
              </a:rPr>
              <a:t>Step 2</a:t>
            </a:r>
            <a:r>
              <a:rPr kumimoji="0" lang="en-US" sz="2800" b="0" i="0" u="none" strike="noStrike" kern="0" cap="none" spc="0" normalizeH="0" baseline="0" noProof="0" dirty="0">
                <a:ln>
                  <a:noFill/>
                </a:ln>
                <a:solidFill>
                  <a:srgbClr val="374359"/>
                </a:solidFill>
                <a:effectLst/>
                <a:uLnTx/>
                <a:uFillTx/>
                <a:latin typeface="+mn-ea"/>
                <a:cs typeface="+mn-cs"/>
              </a:rPr>
              <a:t> </a:t>
            </a:r>
            <a:r>
              <a:rPr kumimoji="0" lang="zh-CN" altLang="en-US" sz="2800" b="0" i="0" u="none" strike="noStrike" kern="0" cap="none" spc="0" normalizeH="0" baseline="0" noProof="0" dirty="0">
                <a:ln>
                  <a:noFill/>
                </a:ln>
                <a:solidFill>
                  <a:srgbClr val="374359"/>
                </a:solidFill>
                <a:effectLst/>
                <a:uLnTx/>
                <a:uFillTx/>
                <a:latin typeface="+mn-ea"/>
                <a:cs typeface="+mn-cs"/>
              </a:rPr>
              <a:t>透射光 或</a:t>
            </a:r>
            <a:r>
              <a:rPr kumimoji="0" lang="en-US" sz="2800" b="0" i="0" u="none" strike="noStrike" kern="0" cap="none" spc="0" normalizeH="0" baseline="0" noProof="0" dirty="0">
                <a:ln>
                  <a:noFill/>
                </a:ln>
                <a:solidFill>
                  <a:srgbClr val="374359"/>
                </a:solidFill>
                <a:effectLst/>
                <a:uLnTx/>
                <a:uFillTx/>
                <a:latin typeface="+mn-ea"/>
                <a:cs typeface="+mn-cs"/>
              </a:rPr>
              <a:t> </a:t>
            </a:r>
            <a:r>
              <a:rPr kumimoji="0" lang="zh-CN" altLang="en-US" sz="2800" b="0" i="0" u="none" strike="noStrike" kern="0" cap="none" spc="0" normalizeH="0" baseline="0" noProof="0" dirty="0">
                <a:ln>
                  <a:noFill/>
                </a:ln>
                <a:solidFill>
                  <a:srgbClr val="374359"/>
                </a:solidFill>
                <a:effectLst/>
                <a:uLnTx/>
                <a:uFillTx/>
                <a:latin typeface="+mn-ea"/>
                <a:cs typeface="+mn-cs"/>
              </a:rPr>
              <a:t>背散射光</a:t>
            </a:r>
            <a:r>
              <a:rPr kumimoji="0" lang="en-US" sz="2800" b="0" i="0" u="none" strike="noStrike" kern="0" cap="none" spc="0" normalizeH="0" baseline="0" noProof="0" dirty="0">
                <a:ln>
                  <a:noFill/>
                </a:ln>
                <a:solidFill>
                  <a:srgbClr val="374359"/>
                </a:solidFill>
                <a:effectLst/>
                <a:uLnTx/>
                <a:uFillTx/>
                <a:latin typeface="+mn-ea"/>
                <a:cs typeface="+mn-cs"/>
              </a:rPr>
              <a:t>?</a:t>
            </a:r>
          </a:p>
        </p:txBody>
      </p:sp>
      <p:pic>
        <p:nvPicPr>
          <p:cNvPr id="41988" name="Picture 2"/>
          <p:cNvPicPr>
            <a:picLocks noChangeAspect="1"/>
          </p:cNvPicPr>
          <p:nvPr/>
        </p:nvPicPr>
        <p:blipFill>
          <a:blip r:embed="rId2" cstate="print"/>
          <a:stretch>
            <a:fillRect/>
          </a:stretch>
        </p:blipFill>
        <p:spPr>
          <a:xfrm>
            <a:off x="719403" y="2204865"/>
            <a:ext cx="10703984" cy="3108325"/>
          </a:xfrm>
          <a:prstGeom prst="rect">
            <a:avLst/>
          </a:prstGeom>
          <a:noFill/>
          <a:ln w="9525">
            <a:noFill/>
          </a:ln>
        </p:spPr>
      </p:pic>
      <p:sp>
        <p:nvSpPr>
          <p:cNvPr id="5" name="Titre 1"/>
          <p:cNvSpPr txBox="1">
            <a:spLocks/>
          </p:cNvSpPr>
          <p:nvPr/>
        </p:nvSpPr>
        <p:spPr>
          <a:xfrm>
            <a:off x="842676" y="-314464"/>
            <a:ext cx="10320867" cy="1100139"/>
          </a:xfrm>
          <a:prstGeom prst="rect">
            <a:avLst/>
          </a:prstGeom>
        </p:spPr>
        <p:txBody>
          <a:bodyPr vert="horz" wrap="square" lIns="91440" tIns="45720" rIns="91440" bIns="45720" anchor="ctr"/>
          <a:lstStyle>
            <a:lvl1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1pPr>
            <a:lvl2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5pPr>
            <a:lvl6pPr marL="457200" algn="ctr" rtl="0" fontAlgn="base">
              <a:spcBef>
                <a:spcPct val="0"/>
              </a:spcBef>
              <a:spcAft>
                <a:spcPct val="0"/>
              </a:spcAft>
              <a:defRPr sz="3200">
                <a:solidFill>
                  <a:srgbClr val="5A91CD"/>
                </a:solidFill>
                <a:latin typeface="Arial" charset="0"/>
              </a:defRPr>
            </a:lvl6pPr>
            <a:lvl7pPr marL="914400" algn="ctr" rtl="0" fontAlgn="base">
              <a:spcBef>
                <a:spcPct val="0"/>
              </a:spcBef>
              <a:spcAft>
                <a:spcPct val="0"/>
              </a:spcAft>
              <a:defRPr sz="3200">
                <a:solidFill>
                  <a:srgbClr val="5A91CD"/>
                </a:solidFill>
                <a:latin typeface="Arial" charset="0"/>
              </a:defRPr>
            </a:lvl7pPr>
            <a:lvl8pPr marL="1371600" algn="ctr" rtl="0" fontAlgn="base">
              <a:spcBef>
                <a:spcPct val="0"/>
              </a:spcBef>
              <a:spcAft>
                <a:spcPct val="0"/>
              </a:spcAft>
              <a:defRPr sz="3200">
                <a:solidFill>
                  <a:srgbClr val="5A91CD"/>
                </a:solidFill>
                <a:latin typeface="Arial" charset="0"/>
              </a:defRPr>
            </a:lvl8pPr>
            <a:lvl9pPr marL="1828800" algn="ctr" rtl="0" fontAlgn="base">
              <a:spcBef>
                <a:spcPct val="0"/>
              </a:spcBef>
              <a:spcAft>
                <a:spcPct val="0"/>
              </a:spcAft>
              <a:defRPr sz="3200">
                <a:solidFill>
                  <a:srgbClr val="5A91CD"/>
                </a:solidFill>
                <a:latin typeface="Arial" charset="0"/>
              </a:defRPr>
            </a:lvl9pPr>
          </a:lstStyle>
          <a:p>
            <a:r>
              <a:rPr lang="fr-FR" altLang="fr-FR" sz="3000" b="1" dirty="0">
                <a:solidFill>
                  <a:schemeClr val="bg2">
                    <a:lumMod val="75000"/>
                  </a:schemeClr>
                </a:solidFill>
                <a:latin typeface="等线" panose="02010600030101010101" pitchFamily="2" charset="-122"/>
                <a:ea typeface="等线" panose="02010600030101010101" pitchFamily="2" charset="-122"/>
                <a:cs typeface="+mn-cs"/>
              </a:rPr>
              <a:t>Turbiscan</a:t>
            </a:r>
            <a:r>
              <a:rPr lang="zh-CN" altLang="en-US" sz="3000" b="1" dirty="0">
                <a:solidFill>
                  <a:schemeClr val="bg2">
                    <a:lumMod val="75000"/>
                  </a:schemeClr>
                </a:solidFill>
                <a:latin typeface="等线" panose="02010600030101010101" pitchFamily="2" charset="-122"/>
                <a:ea typeface="等线" panose="02010600030101010101" pitchFamily="2" charset="-122"/>
                <a:cs typeface="+mn-cs"/>
              </a:rPr>
              <a:t>数据处理</a:t>
            </a:r>
          </a:p>
        </p:txBody>
      </p:sp>
    </p:spTree>
    <p:extLst>
      <p:ext uri="{BB962C8B-B14F-4D97-AF65-F5344CB8AC3E}">
        <p14:creationId xmlns:p14="http://schemas.microsoft.com/office/powerpoint/2010/main" xmlns="" val="6556646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2239434" y="1196975"/>
            <a:ext cx="4862228"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lvl="0">
              <a:defRPr/>
            </a:pPr>
            <a:r>
              <a:rPr lang="en-US" altLang="zh-CN" sz="2800" b="1" kern="0" dirty="0">
                <a:solidFill>
                  <a:srgbClr val="374359"/>
                </a:solidFill>
                <a:latin typeface="微软雅黑" panose="020B0503020204020204" pitchFamily="34" charset="-122"/>
                <a:ea typeface="微软雅黑" panose="020B0503020204020204" pitchFamily="34" charset="-122"/>
              </a:rPr>
              <a:t>Step 2</a:t>
            </a:r>
            <a:r>
              <a:rPr lang="en-US" altLang="zh-CN" sz="2800" kern="0" dirty="0">
                <a:solidFill>
                  <a:srgbClr val="374359"/>
                </a:solidFill>
                <a:latin typeface="微软雅黑" panose="020B0503020204020204" pitchFamily="34" charset="-122"/>
                <a:ea typeface="微软雅黑" panose="020B0503020204020204" pitchFamily="34" charset="-122"/>
              </a:rPr>
              <a:t> </a:t>
            </a:r>
            <a:r>
              <a:rPr lang="zh-CN" altLang="en-US" sz="2800" kern="0" dirty="0">
                <a:solidFill>
                  <a:srgbClr val="374359"/>
                </a:solidFill>
                <a:latin typeface="微软雅黑" panose="020B0503020204020204" pitchFamily="34" charset="-122"/>
                <a:ea typeface="微软雅黑" panose="020B0503020204020204" pitchFamily="34" charset="-122"/>
              </a:rPr>
              <a:t>透射光 或</a:t>
            </a:r>
            <a:r>
              <a:rPr lang="en-US" altLang="zh-CN" sz="2800" kern="0" dirty="0">
                <a:solidFill>
                  <a:srgbClr val="374359"/>
                </a:solidFill>
                <a:latin typeface="微软雅黑" panose="020B0503020204020204" pitchFamily="34" charset="-122"/>
                <a:ea typeface="微软雅黑" panose="020B0503020204020204" pitchFamily="34" charset="-122"/>
              </a:rPr>
              <a:t> </a:t>
            </a:r>
            <a:r>
              <a:rPr lang="zh-CN" altLang="en-US" sz="2800" kern="0" dirty="0">
                <a:solidFill>
                  <a:srgbClr val="374359"/>
                </a:solidFill>
                <a:latin typeface="微软雅黑" panose="020B0503020204020204" pitchFamily="34" charset="-122"/>
                <a:ea typeface="微软雅黑" panose="020B0503020204020204" pitchFamily="34" charset="-122"/>
              </a:rPr>
              <a:t>背散射光</a:t>
            </a:r>
            <a:r>
              <a:rPr lang="en-US" altLang="zh-CN" sz="2800" kern="0" dirty="0">
                <a:solidFill>
                  <a:srgbClr val="374359"/>
                </a:solidFill>
                <a:latin typeface="微软雅黑" panose="020B0503020204020204" pitchFamily="34" charset="-122"/>
                <a:ea typeface="微软雅黑" panose="020B0503020204020204" pitchFamily="34" charset="-122"/>
              </a:rPr>
              <a:t>?</a:t>
            </a:r>
          </a:p>
        </p:txBody>
      </p:sp>
      <p:pic>
        <p:nvPicPr>
          <p:cNvPr id="43012" name="Picture 2"/>
          <p:cNvPicPr>
            <a:picLocks noChangeAspect="1"/>
          </p:cNvPicPr>
          <p:nvPr/>
        </p:nvPicPr>
        <p:blipFill>
          <a:blip r:embed="rId2" cstate="print"/>
          <a:stretch>
            <a:fillRect/>
          </a:stretch>
        </p:blipFill>
        <p:spPr>
          <a:xfrm>
            <a:off x="6203951" y="3933825"/>
            <a:ext cx="5736167" cy="1663700"/>
          </a:xfrm>
          <a:prstGeom prst="rect">
            <a:avLst/>
          </a:prstGeom>
          <a:noFill/>
          <a:ln w="9525">
            <a:noFill/>
          </a:ln>
        </p:spPr>
      </p:pic>
      <p:sp>
        <p:nvSpPr>
          <p:cNvPr id="5" name="Rectangle 3"/>
          <p:cNvSpPr>
            <a:spLocks noChangeArrowheads="1"/>
          </p:cNvSpPr>
          <p:nvPr/>
        </p:nvSpPr>
        <p:spPr bwMode="auto">
          <a:xfrm>
            <a:off x="609600" y="1989139"/>
            <a:ext cx="4572085"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0" cap="none" spc="0" normalizeH="0" baseline="0" noProof="0" dirty="0">
                <a:ln>
                  <a:noFill/>
                </a:ln>
                <a:solidFill>
                  <a:srgbClr val="374359"/>
                </a:solidFill>
                <a:effectLst/>
                <a:uLnTx/>
                <a:uFillTx/>
                <a:latin typeface="Calibri" panose="020F0502020204030204" pitchFamily="34" charset="0"/>
                <a:ea typeface="+mn-ea"/>
                <a:cs typeface="+mn-cs"/>
              </a:rPr>
              <a:t>如果 </a:t>
            </a:r>
            <a:r>
              <a:rPr kumimoji="0" lang="en-US" sz="2400" b="0" i="0" u="none" strike="noStrike" kern="0" cap="none" spc="0" normalizeH="0" baseline="0" noProof="0" dirty="0">
                <a:ln>
                  <a:noFill/>
                </a:ln>
                <a:solidFill>
                  <a:srgbClr val="374359"/>
                </a:solidFill>
                <a:effectLst/>
                <a:uLnTx/>
                <a:uFillTx/>
                <a:latin typeface="Calibri" panose="020F0502020204030204" pitchFamily="34" charset="0"/>
                <a:ea typeface="+mn-ea"/>
                <a:cs typeface="+mn-cs"/>
              </a:rPr>
              <a:t>T=0%, </a:t>
            </a:r>
            <a:r>
              <a:rPr kumimoji="0" lang="zh-CN" altLang="en-US" sz="2400" b="0" i="0" u="none" strike="noStrike" kern="0" cap="none" spc="0" normalizeH="0" baseline="0" noProof="0" dirty="0">
                <a:ln>
                  <a:noFill/>
                </a:ln>
                <a:solidFill>
                  <a:srgbClr val="374359"/>
                </a:solidFill>
                <a:effectLst/>
                <a:uLnTx/>
                <a:uFillTx/>
                <a:latin typeface="Calibri" panose="020F0502020204030204" pitchFamily="34" charset="0"/>
                <a:ea typeface="+mn-ea"/>
                <a:cs typeface="+mn-cs"/>
              </a:rPr>
              <a:t>则用背散射</a:t>
            </a:r>
            <a:r>
              <a:rPr kumimoji="0" lang="en-US" sz="2400" b="0" i="0" u="none" strike="noStrike" kern="0" cap="none" spc="0" normalizeH="0" baseline="0" noProof="0" dirty="0">
                <a:ln>
                  <a:noFill/>
                </a:ln>
                <a:solidFill>
                  <a:srgbClr val="374359"/>
                </a:solidFill>
                <a:effectLst/>
                <a:uLnTx/>
                <a:uFillTx/>
                <a:latin typeface="Calibri" panose="020F0502020204030204" pitchFamily="34" charset="0"/>
                <a:ea typeface="+mn-ea"/>
                <a:cs typeface="+mn-cs"/>
              </a:rPr>
              <a:t>BS</a:t>
            </a:r>
            <a:r>
              <a:rPr kumimoji="0" lang="zh-CN" altLang="en-US" sz="2400" b="0" i="0" u="none" strike="noStrike" kern="0" cap="none" spc="0" normalizeH="0" baseline="0" noProof="0" dirty="0">
                <a:ln>
                  <a:noFill/>
                </a:ln>
                <a:solidFill>
                  <a:srgbClr val="374359"/>
                </a:solidFill>
                <a:effectLst/>
                <a:uLnTx/>
                <a:uFillTx/>
                <a:latin typeface="Calibri" panose="020F0502020204030204" pitchFamily="34" charset="0"/>
                <a:ea typeface="+mn-ea"/>
                <a:cs typeface="+mn-cs"/>
              </a:rPr>
              <a:t>信号</a:t>
            </a:r>
            <a:endParaRPr kumimoji="0" lang="en-US" sz="2400" b="0" i="0" u="none" strike="noStrike" kern="0" cap="none" spc="0" normalizeH="0" baseline="0" noProof="0" dirty="0">
              <a:ln>
                <a:noFill/>
              </a:ln>
              <a:solidFill>
                <a:srgbClr val="374359"/>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0" cap="none" spc="0" normalizeH="0" baseline="0" noProof="0" dirty="0">
                <a:ln>
                  <a:noFill/>
                </a:ln>
                <a:solidFill>
                  <a:srgbClr val="374359"/>
                </a:solidFill>
                <a:effectLst/>
                <a:uLnTx/>
                <a:uFillTx/>
                <a:latin typeface="Calibri" panose="020F0502020204030204" pitchFamily="34" charset="0"/>
                <a:ea typeface="+mn-ea"/>
                <a:cs typeface="+mn-cs"/>
              </a:rPr>
              <a:t>如果</a:t>
            </a:r>
            <a:r>
              <a:rPr kumimoji="0" lang="en-US" sz="2400" b="1" i="0" u="none" strike="noStrike" kern="0" cap="none" spc="0" normalizeH="0" baseline="0" noProof="0" dirty="0">
                <a:ln>
                  <a:noFill/>
                </a:ln>
                <a:solidFill>
                  <a:srgbClr val="374359"/>
                </a:solidFill>
                <a:effectLst/>
                <a:uLnTx/>
                <a:uFillTx/>
                <a:latin typeface="Calibri" panose="020F0502020204030204" pitchFamily="34" charset="0"/>
                <a:ea typeface="+mn-ea"/>
                <a:cs typeface="+mn-cs"/>
              </a:rPr>
              <a:t>T&gt; 0.2%, </a:t>
            </a:r>
            <a:r>
              <a:rPr kumimoji="0" lang="zh-CN" altLang="en-US" sz="2400" b="1" i="0" u="none" strike="noStrike" kern="0" cap="none" spc="0" normalizeH="0" baseline="0" noProof="0" dirty="0">
                <a:ln>
                  <a:noFill/>
                </a:ln>
                <a:solidFill>
                  <a:srgbClr val="374359"/>
                </a:solidFill>
                <a:effectLst/>
                <a:uLnTx/>
                <a:uFillTx/>
                <a:latin typeface="Calibri" panose="020F0502020204030204" pitchFamily="34" charset="0"/>
                <a:ea typeface="+mn-ea"/>
                <a:cs typeface="+mn-cs"/>
              </a:rPr>
              <a:t>则只用透射光</a:t>
            </a:r>
            <a:r>
              <a:rPr kumimoji="0" lang="en-US" altLang="zh-CN" sz="2400" b="1" i="0" u="none" strike="noStrike" kern="0" cap="none" spc="0" normalizeH="0" baseline="0" noProof="0" dirty="0">
                <a:ln>
                  <a:noFill/>
                </a:ln>
                <a:solidFill>
                  <a:srgbClr val="374359"/>
                </a:solidFill>
                <a:effectLst/>
                <a:uLnTx/>
                <a:uFillTx/>
                <a:latin typeface="Calibri" panose="020F0502020204030204" pitchFamily="34" charset="0"/>
                <a:ea typeface="+mn-ea"/>
                <a:cs typeface="+mn-cs"/>
              </a:rPr>
              <a:t>T</a:t>
            </a:r>
            <a:r>
              <a:rPr kumimoji="0" lang="zh-CN" altLang="en-US" sz="2400" b="1" i="0" u="none" strike="noStrike" kern="0" cap="none" spc="0" normalizeH="0" baseline="0" noProof="0" dirty="0">
                <a:ln>
                  <a:noFill/>
                </a:ln>
                <a:solidFill>
                  <a:srgbClr val="374359"/>
                </a:solidFill>
                <a:effectLst/>
                <a:uLnTx/>
                <a:uFillTx/>
                <a:latin typeface="Calibri" panose="020F0502020204030204" pitchFamily="34" charset="0"/>
                <a:ea typeface="+mn-ea"/>
                <a:cs typeface="+mn-cs"/>
              </a:rPr>
              <a:t>信号</a:t>
            </a:r>
            <a:endParaRPr kumimoji="0" lang="en-US" sz="2400" b="0" i="0" u="none" strike="noStrike" kern="0" cap="none" spc="0" normalizeH="0" baseline="0" noProof="0" dirty="0">
              <a:ln>
                <a:noFill/>
              </a:ln>
              <a:solidFill>
                <a:srgbClr val="374359"/>
              </a:solidFill>
              <a:effectLst/>
              <a:uLnTx/>
              <a:uFillTx/>
              <a:latin typeface="Calibri" panose="020F0502020204030204" pitchFamily="34" charset="0"/>
              <a:ea typeface="+mn-ea"/>
              <a:cs typeface="+mn-cs"/>
            </a:endParaRPr>
          </a:p>
        </p:txBody>
      </p:sp>
      <p:pic>
        <p:nvPicPr>
          <p:cNvPr id="43014" name="Picture 9"/>
          <p:cNvPicPr>
            <a:picLocks noChangeAspect="1"/>
          </p:cNvPicPr>
          <p:nvPr/>
        </p:nvPicPr>
        <p:blipFill>
          <a:blip r:embed="rId3" cstate="print"/>
          <a:stretch>
            <a:fillRect/>
          </a:stretch>
        </p:blipFill>
        <p:spPr>
          <a:xfrm>
            <a:off x="609600" y="3675064"/>
            <a:ext cx="5376333" cy="2439987"/>
          </a:xfrm>
          <a:prstGeom prst="rect">
            <a:avLst/>
          </a:prstGeom>
          <a:noFill/>
          <a:ln w="9525">
            <a:noFill/>
          </a:ln>
        </p:spPr>
      </p:pic>
      <p:sp>
        <p:nvSpPr>
          <p:cNvPr id="3" name="Rectangle 2"/>
          <p:cNvSpPr/>
          <p:nvPr/>
        </p:nvSpPr>
        <p:spPr>
          <a:xfrm>
            <a:off x="1214967" y="4478339"/>
            <a:ext cx="1344084" cy="11525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8" name="Rectangle 3"/>
          <p:cNvSpPr>
            <a:spLocks noChangeArrowheads="1"/>
          </p:cNvSpPr>
          <p:nvPr/>
        </p:nvSpPr>
        <p:spPr bwMode="auto">
          <a:xfrm>
            <a:off x="592667" y="3305175"/>
            <a:ext cx="1569660" cy="369332"/>
          </a:xfrm>
          <a:prstGeom prst="rect">
            <a:avLst/>
          </a:prstGeom>
          <a:noFill/>
          <a:ln w="19050">
            <a:solidFill>
              <a:srgbClr val="0070C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0" i="1" u="none" strike="noStrike" kern="0" cap="none" spc="0" normalizeH="0" baseline="0" noProof="0" dirty="0">
                <a:ln>
                  <a:noFill/>
                </a:ln>
                <a:solidFill>
                  <a:srgbClr val="40A1DC"/>
                </a:solidFill>
                <a:effectLst/>
                <a:uLnTx/>
                <a:uFillTx/>
                <a:latin typeface="Calibri" panose="020F0502020204030204" pitchFamily="34" charset="0"/>
                <a:ea typeface="+mn-ea"/>
                <a:cs typeface="+mn-cs"/>
              </a:rPr>
              <a:t>玻璃瓶壁反射</a:t>
            </a:r>
            <a:endParaRPr kumimoji="0" lang="en-US" sz="1800" b="0" i="1" u="none" strike="noStrike" kern="0" cap="none" spc="0" normalizeH="0" baseline="0" noProof="0" dirty="0">
              <a:ln>
                <a:noFill/>
              </a:ln>
              <a:solidFill>
                <a:srgbClr val="40A1DC"/>
              </a:solidFill>
              <a:effectLst/>
              <a:uLnTx/>
              <a:uFillTx/>
              <a:latin typeface="Calibri" panose="020F0502020204030204" pitchFamily="34" charset="0"/>
              <a:ea typeface="+mn-ea"/>
              <a:cs typeface="+mn-cs"/>
            </a:endParaRPr>
          </a:p>
        </p:txBody>
      </p:sp>
      <p:cxnSp>
        <p:nvCxnSpPr>
          <p:cNvPr id="9" name="Connecteur droit 8"/>
          <p:cNvCxnSpPr/>
          <p:nvPr/>
        </p:nvCxnSpPr>
        <p:spPr>
          <a:xfrm>
            <a:off x="1659467" y="3675064"/>
            <a:ext cx="260351" cy="80327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 name="Connecteur droit 3"/>
          <p:cNvCxnSpPr/>
          <p:nvPr/>
        </p:nvCxnSpPr>
        <p:spPr>
          <a:xfrm>
            <a:off x="6671733" y="4821238"/>
            <a:ext cx="5088467" cy="6238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flipV="1">
            <a:off x="6671733" y="4894264"/>
            <a:ext cx="4800600" cy="4794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itre 1"/>
          <p:cNvSpPr txBox="1">
            <a:spLocks/>
          </p:cNvSpPr>
          <p:nvPr/>
        </p:nvSpPr>
        <p:spPr>
          <a:xfrm>
            <a:off x="842676" y="-314464"/>
            <a:ext cx="10320867" cy="1100139"/>
          </a:xfrm>
          <a:prstGeom prst="rect">
            <a:avLst/>
          </a:prstGeom>
        </p:spPr>
        <p:txBody>
          <a:bodyPr vert="horz" wrap="square" lIns="91440" tIns="45720" rIns="91440" bIns="45720" anchor="ctr"/>
          <a:lstStyle>
            <a:lvl1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1pPr>
            <a:lvl2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5pPr>
            <a:lvl6pPr marL="457200" algn="ctr" rtl="0" fontAlgn="base">
              <a:spcBef>
                <a:spcPct val="0"/>
              </a:spcBef>
              <a:spcAft>
                <a:spcPct val="0"/>
              </a:spcAft>
              <a:defRPr sz="3200">
                <a:solidFill>
                  <a:srgbClr val="5A91CD"/>
                </a:solidFill>
                <a:latin typeface="Arial" charset="0"/>
              </a:defRPr>
            </a:lvl6pPr>
            <a:lvl7pPr marL="914400" algn="ctr" rtl="0" fontAlgn="base">
              <a:spcBef>
                <a:spcPct val="0"/>
              </a:spcBef>
              <a:spcAft>
                <a:spcPct val="0"/>
              </a:spcAft>
              <a:defRPr sz="3200">
                <a:solidFill>
                  <a:srgbClr val="5A91CD"/>
                </a:solidFill>
                <a:latin typeface="Arial" charset="0"/>
              </a:defRPr>
            </a:lvl7pPr>
            <a:lvl8pPr marL="1371600" algn="ctr" rtl="0" fontAlgn="base">
              <a:spcBef>
                <a:spcPct val="0"/>
              </a:spcBef>
              <a:spcAft>
                <a:spcPct val="0"/>
              </a:spcAft>
              <a:defRPr sz="3200">
                <a:solidFill>
                  <a:srgbClr val="5A91CD"/>
                </a:solidFill>
                <a:latin typeface="Arial" charset="0"/>
              </a:defRPr>
            </a:lvl8pPr>
            <a:lvl9pPr marL="1828800" algn="ctr" rtl="0" fontAlgn="base">
              <a:spcBef>
                <a:spcPct val="0"/>
              </a:spcBef>
              <a:spcAft>
                <a:spcPct val="0"/>
              </a:spcAft>
              <a:defRPr sz="3200">
                <a:solidFill>
                  <a:srgbClr val="5A91CD"/>
                </a:solidFill>
                <a:latin typeface="Arial" charset="0"/>
              </a:defRPr>
            </a:lvl9pPr>
          </a:lstStyle>
          <a:p>
            <a:r>
              <a:rPr lang="fr-FR" altLang="fr-FR" sz="3000" b="1" dirty="0">
                <a:solidFill>
                  <a:schemeClr val="bg2">
                    <a:lumMod val="75000"/>
                  </a:schemeClr>
                </a:solidFill>
                <a:latin typeface="等线" panose="02010600030101010101" pitchFamily="2" charset="-122"/>
                <a:ea typeface="等线" panose="02010600030101010101" pitchFamily="2" charset="-122"/>
                <a:cs typeface="+mn-cs"/>
              </a:rPr>
              <a:t>Turbiscan</a:t>
            </a:r>
            <a:r>
              <a:rPr lang="zh-CN" altLang="en-US" sz="3000" b="1" dirty="0">
                <a:solidFill>
                  <a:schemeClr val="bg2">
                    <a:lumMod val="75000"/>
                  </a:schemeClr>
                </a:solidFill>
                <a:latin typeface="等线" panose="02010600030101010101" pitchFamily="2" charset="-122"/>
                <a:ea typeface="等线" panose="02010600030101010101" pitchFamily="2" charset="-122"/>
                <a:cs typeface="+mn-cs"/>
              </a:rPr>
              <a:t>数据处理</a:t>
            </a:r>
          </a:p>
        </p:txBody>
      </p:sp>
    </p:spTree>
    <p:extLst>
      <p:ext uri="{BB962C8B-B14F-4D97-AF65-F5344CB8AC3E}">
        <p14:creationId xmlns:p14="http://schemas.microsoft.com/office/powerpoint/2010/main" xmlns="" val="38738932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p:cNvPicPr>
            <a:picLocks noChangeAspect="1"/>
          </p:cNvPicPr>
          <p:nvPr/>
        </p:nvPicPr>
        <p:blipFill>
          <a:blip r:embed="rId3" cstate="print"/>
          <a:stretch>
            <a:fillRect/>
          </a:stretch>
        </p:blipFill>
        <p:spPr>
          <a:xfrm>
            <a:off x="145021" y="1590661"/>
            <a:ext cx="10224455" cy="2915806"/>
          </a:xfrm>
          <a:prstGeom prst="rect">
            <a:avLst/>
          </a:prstGeom>
          <a:ln>
            <a:solidFill>
              <a:schemeClr val="tx1"/>
            </a:solidFill>
          </a:ln>
        </p:spPr>
      </p:pic>
      <p:grpSp>
        <p:nvGrpSpPr>
          <p:cNvPr id="5" name="Group 14"/>
          <p:cNvGrpSpPr/>
          <p:nvPr/>
        </p:nvGrpSpPr>
        <p:grpSpPr bwMode="auto">
          <a:xfrm>
            <a:off x="2159101" y="4789324"/>
            <a:ext cx="5327649" cy="463550"/>
            <a:chOff x="1274762" y="1243012"/>
            <a:chExt cx="3290889" cy="498475"/>
          </a:xfrm>
        </p:grpSpPr>
        <p:sp>
          <p:nvSpPr>
            <p:cNvPr id="6" name="Cylindre 28"/>
            <p:cNvSpPr/>
            <p:nvPr/>
          </p:nvSpPr>
          <p:spPr bwMode="auto">
            <a:xfrm rot="5400000">
              <a:off x="2241360" y="329335"/>
              <a:ext cx="426777" cy="2359973"/>
            </a:xfrm>
            <a:prstGeom prst="can">
              <a:avLst>
                <a:gd name="adj" fmla="val 35575"/>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GB"/>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defRPr/>
              </a:pPr>
              <a:endParaRPr lang="en-US" dirty="0"/>
            </a:p>
          </p:txBody>
        </p:sp>
        <p:sp>
          <p:nvSpPr>
            <p:cNvPr id="7" name="Cylindre 29"/>
            <p:cNvSpPr/>
            <p:nvPr/>
          </p:nvSpPr>
          <p:spPr bwMode="auto">
            <a:xfrm rot="5400000">
              <a:off x="3525291" y="1104662"/>
              <a:ext cx="426777" cy="809321"/>
            </a:xfrm>
            <a:prstGeom prst="can">
              <a:avLst>
                <a:gd name="adj" fmla="val 3328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GB"/>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defRPr/>
              </a:pPr>
              <a:endParaRPr lang="en-US" dirty="0"/>
            </a:p>
          </p:txBody>
        </p:sp>
        <p:sp>
          <p:nvSpPr>
            <p:cNvPr id="9" name="Cylindre 30"/>
            <p:cNvSpPr/>
            <p:nvPr/>
          </p:nvSpPr>
          <p:spPr bwMode="auto">
            <a:xfrm rot="5400000">
              <a:off x="3935941" y="1111778"/>
              <a:ext cx="498475" cy="760944"/>
            </a:xfrm>
            <a:prstGeom prst="can">
              <a:avLst>
                <a:gd name="adj" fmla="val 22208"/>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lstStyle>
              <a:defPPr>
                <a:defRPr lang="en-GB"/>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defRPr/>
              </a:pPr>
              <a:endParaRPr lang="en-US" b="1">
                <a:ln w="22225">
                  <a:solidFill>
                    <a:schemeClr val="accent2"/>
                  </a:solidFill>
                  <a:prstDash val="solid"/>
                </a:ln>
                <a:solidFill>
                  <a:schemeClr val="accent2">
                    <a:lumMod val="40000"/>
                    <a:lumOff val="60000"/>
                  </a:schemeClr>
                </a:solidFill>
              </a:endParaRPr>
            </a:p>
          </p:txBody>
        </p:sp>
      </p:grpSp>
      <p:cxnSp>
        <p:nvCxnSpPr>
          <p:cNvPr id="3" name="Connecteur droit avec flèche 2"/>
          <p:cNvCxnSpPr/>
          <p:nvPr/>
        </p:nvCxnSpPr>
        <p:spPr>
          <a:xfrm>
            <a:off x="469566" y="4651826"/>
            <a:ext cx="9312804"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a:spLocks noChangeArrowheads="1"/>
          </p:cNvSpPr>
          <p:nvPr/>
        </p:nvSpPr>
        <p:spPr bwMode="auto">
          <a:xfrm>
            <a:off x="10263530" y="2721114"/>
            <a:ext cx="2117119" cy="707886"/>
          </a:xfrm>
          <a:prstGeom prst="rect">
            <a:avLst/>
          </a:prstGeom>
          <a:noFill/>
          <a:ln>
            <a:noFill/>
          </a:ln>
        </p:spPr>
        <p:txBody>
          <a:bodyPr wrap="square">
            <a:spAutoFit/>
          </a:bodyPr>
          <a:lstStyle/>
          <a:p>
            <a:pPr eaLnBrk="1" hangingPunct="1">
              <a:defRPr/>
            </a:pPr>
            <a:r>
              <a:rPr lang="en-US" sz="2000" dirty="0">
                <a:solidFill>
                  <a:schemeClr val="accent5">
                    <a:lumMod val="50000"/>
                  </a:schemeClr>
                </a:solidFill>
                <a:latin typeface="Arial" panose="020B0604020202020204"/>
                <a:ea typeface="+mn-ea"/>
                <a:cs typeface="Arial" panose="020B0604020202020204"/>
              </a:rPr>
              <a:t>First scan</a:t>
            </a:r>
          </a:p>
          <a:p>
            <a:pPr eaLnBrk="1" hangingPunct="1">
              <a:defRPr/>
            </a:pPr>
            <a:r>
              <a:rPr lang="fr-FR" sz="2000" u="sng" dirty="0">
                <a:solidFill>
                  <a:schemeClr val="accent5">
                    <a:lumMod val="50000"/>
                  </a:schemeClr>
                </a:solidFill>
                <a:latin typeface="Arial" panose="020B0604020202020204"/>
                <a:ea typeface="+mn-ea"/>
                <a:cs typeface="Arial" panose="020B0604020202020204"/>
              </a:rPr>
              <a:t>3</a:t>
            </a:r>
            <a:r>
              <a:rPr lang="en-US" sz="2000" u="sng" dirty="0">
                <a:solidFill>
                  <a:schemeClr val="accent5">
                    <a:lumMod val="50000"/>
                  </a:schemeClr>
                </a:solidFill>
                <a:latin typeface="Arial" panose="020B0604020202020204"/>
                <a:ea typeface="+mn-ea"/>
                <a:cs typeface="Arial" panose="020B0604020202020204"/>
              </a:rPr>
              <a:t>0 seconds</a:t>
            </a:r>
          </a:p>
        </p:txBody>
      </p:sp>
      <p:cxnSp>
        <p:nvCxnSpPr>
          <p:cNvPr id="24" name="Connecteur droit avec flèche 23"/>
          <p:cNvCxnSpPr/>
          <p:nvPr/>
        </p:nvCxnSpPr>
        <p:spPr>
          <a:xfrm flipH="1">
            <a:off x="4943871" y="1340768"/>
            <a:ext cx="1152132" cy="853082"/>
          </a:xfrm>
          <a:prstGeom prst="straightConnector1">
            <a:avLst/>
          </a:prstGeom>
          <a:ln w="38100">
            <a:solidFill>
              <a:srgbClr val="223669"/>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a:spLocks noChangeArrowheads="1"/>
          </p:cNvSpPr>
          <p:nvPr/>
        </p:nvSpPr>
        <p:spPr bwMode="auto">
          <a:xfrm>
            <a:off x="6096099" y="899852"/>
            <a:ext cx="4559284" cy="369332"/>
          </a:xfrm>
          <a:prstGeom prst="rect">
            <a:avLst/>
          </a:prstGeom>
          <a:noFill/>
          <a:ln>
            <a:noFill/>
          </a:ln>
        </p:spPr>
        <p:txBody>
          <a:bodyPr wrap="square">
            <a:spAutoFit/>
          </a:bodyPr>
          <a:lstStyle/>
          <a:p>
            <a:pPr eaLnBrk="1" hangingPunct="1">
              <a:defRPr/>
            </a:pPr>
            <a:r>
              <a:rPr lang="fr-FR" sz="1800" dirty="0" err="1">
                <a:solidFill>
                  <a:srgbClr val="1F2C4D"/>
                </a:solidFill>
                <a:latin typeface="Arial" panose="020B0604020202020204" pitchFamily="34" charset="0"/>
                <a:ea typeface="MS PGothic" panose="020B0600070205080204" pitchFamily="34" charset="-128"/>
              </a:rPr>
              <a:t>Homogeneity</a:t>
            </a:r>
            <a:r>
              <a:rPr lang="fr-FR" sz="1800" dirty="0">
                <a:solidFill>
                  <a:srgbClr val="1F2C4D"/>
                </a:solidFill>
                <a:latin typeface="Arial" panose="020B0604020202020204" pitchFamily="34" charset="0"/>
                <a:ea typeface="MS PGothic" panose="020B0600070205080204" pitchFamily="34" charset="-128"/>
              </a:rPr>
              <a:t> over the all </a:t>
            </a:r>
            <a:r>
              <a:rPr lang="fr-FR" sz="1800" dirty="0" err="1">
                <a:solidFill>
                  <a:srgbClr val="1F2C4D"/>
                </a:solidFill>
                <a:latin typeface="Arial" panose="020B0604020202020204" pitchFamily="34" charset="0"/>
                <a:ea typeface="MS PGothic" panose="020B0600070205080204" pitchFamily="34" charset="-128"/>
              </a:rPr>
              <a:t>sample</a:t>
            </a:r>
            <a:r>
              <a:rPr lang="fr-FR" sz="1800" dirty="0">
                <a:solidFill>
                  <a:srgbClr val="1F2C4D"/>
                </a:solidFill>
                <a:latin typeface="Arial" panose="020B0604020202020204" pitchFamily="34" charset="0"/>
                <a:ea typeface="MS PGothic" panose="020B0600070205080204" pitchFamily="34" charset="-128"/>
              </a:rPr>
              <a:t> </a:t>
            </a:r>
            <a:r>
              <a:rPr lang="fr-FR" sz="1800" dirty="0" err="1">
                <a:solidFill>
                  <a:srgbClr val="1F2C4D"/>
                </a:solidFill>
                <a:latin typeface="Arial" panose="020B0604020202020204" pitchFamily="34" charset="0"/>
                <a:ea typeface="MS PGothic" panose="020B0600070205080204" pitchFamily="34" charset="-128"/>
              </a:rPr>
              <a:t>height</a:t>
            </a:r>
            <a:endParaRPr lang="en-US" sz="1800" dirty="0">
              <a:solidFill>
                <a:srgbClr val="1F2C4D"/>
              </a:solidFill>
              <a:latin typeface="Arial" panose="020B0604020202020204" pitchFamily="34" charset="0"/>
              <a:ea typeface="MS PGothic" panose="020B0600070205080204" pitchFamily="34" charset="-128"/>
            </a:endParaRPr>
          </a:p>
        </p:txBody>
      </p:sp>
      <mc:AlternateContent xmlns:mc="http://schemas.openxmlformats.org/markup-compatibility/2006">
        <mc:Choice xmlns:a14="http://schemas.microsoft.com/office/drawing/2010/main" xmlns="" Requires="a14">
          <p:sp>
            <p:nvSpPr>
              <p:cNvPr id="27" name="Rectangle 26"/>
              <p:cNvSpPr/>
              <p:nvPr/>
            </p:nvSpPr>
            <p:spPr>
              <a:xfrm>
                <a:off x="3599724" y="3432273"/>
                <a:ext cx="2723769" cy="562013"/>
              </a:xfrm>
              <a:prstGeom prst="rect">
                <a:avLst/>
              </a:prstGeom>
            </p:spPr>
            <p:txBody>
              <a:bodyPr wrap="square">
                <a:spAutoFit/>
              </a:bodyPr>
              <a:lstStyle/>
              <a:p>
                <a14:m>
                  <m:oMath xmlns:m="http://schemas.openxmlformats.org/officeDocument/2006/math">
                    <m:r>
                      <a:rPr lang="en-GB" sz="1500" i="1">
                        <a:latin typeface="Cambria Math" panose="02040503050406030204" pitchFamily="18" charset="0"/>
                      </a:rPr>
                      <m:t>𝐵𝑆</m:t>
                    </m:r>
                    <m:r>
                      <a:rPr lang="en-GB" sz="1500" i="1">
                        <a:latin typeface="Cambria Math" panose="02040503050406030204" pitchFamily="18" charset="0"/>
                      </a:rPr>
                      <m:t>=</m:t>
                    </m:r>
                    <m:rad>
                      <m:radPr>
                        <m:degHide m:val="on"/>
                        <m:ctrlPr>
                          <a:rPr lang="fr-FR" sz="1500" i="1">
                            <a:latin typeface="Cambria Math"/>
                          </a:rPr>
                        </m:ctrlPr>
                      </m:radPr>
                      <m:deg/>
                      <m:e>
                        <m:f>
                          <m:fPr>
                            <m:ctrlPr>
                              <a:rPr lang="fr-FR" sz="1500" i="1">
                                <a:latin typeface="Cambria Math"/>
                              </a:rPr>
                            </m:ctrlPr>
                          </m:fPr>
                          <m:num>
                            <m:r>
                              <a:rPr lang="en-GB" sz="1500" i="1">
                                <a:latin typeface="Cambria Math" panose="02040503050406030204" pitchFamily="18" charset="0"/>
                              </a:rPr>
                              <m:t>3</m:t>
                            </m:r>
                            <m:r>
                              <m:rPr>
                                <m:sty m:val="p"/>
                              </m:rPr>
                              <a:rPr lang="en-GB" sz="1500">
                                <a:solidFill>
                                  <a:srgbClr val="00B050"/>
                                </a:solidFill>
                                <a:latin typeface="Cambria Math" panose="02040503050406030204" pitchFamily="18" charset="0"/>
                              </a:rPr>
                              <m:t>ϕ</m:t>
                            </m:r>
                            <m:d>
                              <m:dPr>
                                <m:ctrlPr>
                                  <a:rPr lang="fr-FR" sz="1500" i="1">
                                    <a:latin typeface="Cambria Math"/>
                                  </a:rPr>
                                </m:ctrlPr>
                              </m:dPr>
                              <m:e>
                                <m:r>
                                  <a:rPr lang="en-GB" sz="1500" i="1">
                                    <a:latin typeface="Cambria Math" panose="02040503050406030204" pitchFamily="18" charset="0"/>
                                  </a:rPr>
                                  <m:t>1−</m:t>
                                </m:r>
                                <m:r>
                                  <a:rPr lang="en-GB" sz="1500" i="1">
                                    <a:latin typeface="Cambria Math" panose="02040503050406030204" pitchFamily="18" charset="0"/>
                                  </a:rPr>
                                  <m:t>𝑔</m:t>
                                </m:r>
                                <m:d>
                                  <m:dPr>
                                    <m:ctrlPr>
                                      <a:rPr lang="fr-FR" sz="1500" i="1">
                                        <a:latin typeface="Cambria Math"/>
                                      </a:rPr>
                                    </m:ctrlPr>
                                  </m:dPr>
                                  <m:e>
                                    <m:r>
                                      <a:rPr lang="en-GB" sz="1500" i="1">
                                        <a:solidFill>
                                          <a:srgbClr val="FF0000"/>
                                        </a:solidFill>
                                        <a:latin typeface="Cambria Math" panose="02040503050406030204" pitchFamily="18" charset="0"/>
                                      </a:rPr>
                                      <m:t>𝑑</m:t>
                                    </m:r>
                                  </m:e>
                                </m:d>
                              </m:e>
                            </m:d>
                            <m:sSub>
                              <m:sSubPr>
                                <m:ctrlPr>
                                  <a:rPr lang="fr-FR" sz="1500" i="1">
                                    <a:latin typeface="Cambria Math"/>
                                  </a:rPr>
                                </m:ctrlPr>
                              </m:sSubPr>
                              <m:e>
                                <m:r>
                                  <a:rPr lang="en-GB" sz="1500" i="1">
                                    <a:latin typeface="Cambria Math" panose="02040503050406030204" pitchFamily="18" charset="0"/>
                                  </a:rPr>
                                  <m:t>𝑄</m:t>
                                </m:r>
                              </m:e>
                              <m:sub>
                                <m:r>
                                  <a:rPr lang="en-GB" sz="1500" i="1">
                                    <a:latin typeface="Cambria Math" panose="02040503050406030204" pitchFamily="18" charset="0"/>
                                  </a:rPr>
                                  <m:t>𝑒</m:t>
                                </m:r>
                              </m:sub>
                            </m:sSub>
                            <m:d>
                              <m:dPr>
                                <m:ctrlPr>
                                  <a:rPr lang="fr-FR" sz="1500" i="1">
                                    <a:latin typeface="Cambria Math"/>
                                  </a:rPr>
                                </m:ctrlPr>
                              </m:dPr>
                              <m:e>
                                <m:r>
                                  <a:rPr lang="en-GB" sz="1500" i="1">
                                    <a:solidFill>
                                      <a:srgbClr val="FF0000"/>
                                    </a:solidFill>
                                    <a:latin typeface="Cambria Math" panose="02040503050406030204" pitchFamily="18" charset="0"/>
                                  </a:rPr>
                                  <m:t>𝑑</m:t>
                                </m:r>
                              </m:e>
                            </m:d>
                          </m:num>
                          <m:den>
                            <m:r>
                              <a:rPr lang="en-GB" sz="1500" i="1">
                                <a:latin typeface="Cambria Math" panose="02040503050406030204" pitchFamily="18" charset="0"/>
                              </a:rPr>
                              <m:t>2</m:t>
                            </m:r>
                            <m:r>
                              <a:rPr lang="en-GB" sz="1500" i="1">
                                <a:solidFill>
                                  <a:srgbClr val="FF0000"/>
                                </a:solidFill>
                                <a:latin typeface="Cambria Math" panose="02040503050406030204" pitchFamily="18" charset="0"/>
                              </a:rPr>
                              <m:t>𝑑</m:t>
                            </m:r>
                          </m:den>
                        </m:f>
                      </m:e>
                    </m:rad>
                  </m:oMath>
                </a14:m>
                <a:r>
                  <a:rPr lang="en-US" sz="1200" i="1" dirty="0">
                    <a:solidFill>
                      <a:srgbClr val="002060"/>
                    </a:solidFill>
                  </a:rPr>
                  <a:t>c</a:t>
                </a:r>
                <a:endParaRPr lang="en-US" sz="1200" dirty="0"/>
              </a:p>
            </p:txBody>
          </p:sp>
        </mc:Choice>
        <mc:Fallback>
          <p:sp>
            <p:nvSpPr>
              <p:cNvPr id="27" name="Rectangle 26"/>
              <p:cNvSpPr>
                <a:spLocks noRot="1" noChangeAspect="1" noMove="1" noResize="1" noEditPoints="1" noAdjustHandles="1" noChangeArrowheads="1" noChangeShapeType="1" noTextEdit="1"/>
              </p:cNvSpPr>
              <p:nvPr/>
            </p:nvSpPr>
            <p:spPr>
              <a:xfrm>
                <a:off x="2699792" y="3432272"/>
                <a:ext cx="2042827" cy="562013"/>
              </a:xfrm>
              <a:prstGeom prst="rect">
                <a:avLst/>
              </a:prstGeom>
              <a:blipFill rotWithShape="1">
                <a:blip r:embed="rId4" cstate="print"/>
                <a:stretch>
                  <a:fillRect/>
                </a:stretch>
              </a:blipFill>
            </p:spPr>
            <p:txBody>
              <a:bodyPr/>
              <a:lstStyle/>
              <a:p>
                <a:r>
                  <a:rPr lang="en-US">
                    <a:noFill/>
                  </a:rPr>
                  <a:t> </a:t>
                </a:r>
              </a:p>
            </p:txBody>
          </p:sp>
        </mc:Fallback>
      </mc:AlternateContent>
      <p:sp>
        <p:nvSpPr>
          <p:cNvPr id="30" name="Rectangle 29"/>
          <p:cNvSpPr>
            <a:spLocks noChangeArrowheads="1"/>
          </p:cNvSpPr>
          <p:nvPr/>
        </p:nvSpPr>
        <p:spPr bwMode="auto">
          <a:xfrm>
            <a:off x="2114447" y="5733256"/>
            <a:ext cx="7777327" cy="400110"/>
          </a:xfrm>
          <a:prstGeom prst="rect">
            <a:avLst/>
          </a:prstGeom>
          <a:solidFill>
            <a:srgbClr val="1F2C4D"/>
          </a:solidFill>
          <a:ln>
            <a:noFill/>
          </a:ln>
        </p:spPr>
        <p:txBody>
          <a:bodyPr wrap="square">
            <a:spAutoFit/>
          </a:bodyPr>
          <a:lstStyle/>
          <a:p>
            <a:pPr algn="ctr" eaLnBrk="1" hangingPunct="1">
              <a:defRPr/>
            </a:pPr>
            <a:r>
              <a:rPr lang="en-US" sz="2000" dirty="0">
                <a:solidFill>
                  <a:schemeClr val="bg1"/>
                </a:solidFill>
                <a:latin typeface="Arial" panose="020B0604020202020204"/>
                <a:ea typeface="+mn-ea"/>
                <a:cs typeface="Arial" panose="020B0604020202020204"/>
              </a:rPr>
              <a:t>Single scan = </a:t>
            </a:r>
            <a:r>
              <a:rPr lang="en-US" sz="2000" b="1" dirty="0">
                <a:solidFill>
                  <a:schemeClr val="bg1"/>
                </a:solidFill>
                <a:latin typeface="Arial" panose="020B0604020202020204"/>
                <a:ea typeface="+mn-ea"/>
                <a:cs typeface="Arial" panose="020B0604020202020204"/>
              </a:rPr>
              <a:t>Homogeneity</a:t>
            </a:r>
            <a:endParaRPr lang="en-US" sz="2000" u="sng" dirty="0">
              <a:solidFill>
                <a:schemeClr val="bg1"/>
              </a:solidFill>
              <a:latin typeface="Arial" panose="020B0604020202020204"/>
              <a:ea typeface="+mn-ea"/>
              <a:cs typeface="Arial" panose="020B0604020202020204"/>
            </a:endParaRPr>
          </a:p>
        </p:txBody>
      </p:sp>
      <p:sp>
        <p:nvSpPr>
          <p:cNvPr id="2" name="Rectangle 1"/>
          <p:cNvSpPr/>
          <p:nvPr/>
        </p:nvSpPr>
        <p:spPr>
          <a:xfrm>
            <a:off x="1679510" y="2132857"/>
            <a:ext cx="2496277" cy="217987"/>
          </a:xfrm>
          <a:prstGeom prst="rec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615948" y="2108657"/>
            <a:ext cx="2496277" cy="217987"/>
          </a:xfrm>
          <a:prstGeom prst="rec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a:spLocks noChangeArrowheads="1"/>
          </p:cNvSpPr>
          <p:nvPr/>
        </p:nvSpPr>
        <p:spPr bwMode="auto">
          <a:xfrm>
            <a:off x="2082234" y="2386209"/>
            <a:ext cx="1391157" cy="307777"/>
          </a:xfrm>
          <a:prstGeom prst="rect">
            <a:avLst/>
          </a:prstGeom>
          <a:noFill/>
          <a:ln>
            <a:noFill/>
          </a:ln>
        </p:spPr>
        <p:txBody>
          <a:bodyPr wrap="square">
            <a:spAutoFit/>
          </a:bodyPr>
          <a:lstStyle/>
          <a:p>
            <a:pPr eaLnBrk="1" hangingPunct="1">
              <a:defRPr/>
            </a:pPr>
            <a:r>
              <a:rPr lang="fr-FR" sz="1400" dirty="0">
                <a:solidFill>
                  <a:schemeClr val="accent5">
                    <a:lumMod val="50000"/>
                  </a:schemeClr>
                </a:solidFill>
                <a:latin typeface="Arial" panose="020B0604020202020204" pitchFamily="34" charset="0"/>
                <a:ea typeface="MS PGothic" panose="020B0600070205080204" pitchFamily="34" charset="-128"/>
              </a:rPr>
              <a:t>BS = 85%</a:t>
            </a:r>
            <a:endParaRPr lang="en-US" sz="1400" dirty="0">
              <a:solidFill>
                <a:schemeClr val="accent5">
                  <a:lumMod val="50000"/>
                </a:schemeClr>
              </a:solidFill>
              <a:latin typeface="Arial" panose="020B0604020202020204" pitchFamily="34" charset="0"/>
              <a:ea typeface="MS PGothic" panose="020B0600070205080204" pitchFamily="34" charset="-128"/>
            </a:endParaRPr>
          </a:p>
        </p:txBody>
      </p:sp>
      <p:sp>
        <p:nvSpPr>
          <p:cNvPr id="18" name="Rectangle 17"/>
          <p:cNvSpPr>
            <a:spLocks noChangeArrowheads="1"/>
          </p:cNvSpPr>
          <p:nvPr/>
        </p:nvSpPr>
        <p:spPr bwMode="auto">
          <a:xfrm>
            <a:off x="6254849" y="2386208"/>
            <a:ext cx="1391157" cy="307777"/>
          </a:xfrm>
          <a:prstGeom prst="rect">
            <a:avLst/>
          </a:prstGeom>
          <a:noFill/>
          <a:ln>
            <a:noFill/>
          </a:ln>
        </p:spPr>
        <p:txBody>
          <a:bodyPr wrap="square">
            <a:spAutoFit/>
          </a:bodyPr>
          <a:lstStyle/>
          <a:p>
            <a:pPr eaLnBrk="1" hangingPunct="1">
              <a:defRPr/>
            </a:pPr>
            <a:r>
              <a:rPr lang="fr-FR" sz="1400" dirty="0">
                <a:solidFill>
                  <a:schemeClr val="accent5">
                    <a:lumMod val="50000"/>
                  </a:schemeClr>
                </a:solidFill>
                <a:latin typeface="Arial" panose="020B0604020202020204" pitchFamily="34" charset="0"/>
                <a:ea typeface="MS PGothic" panose="020B0600070205080204" pitchFamily="34" charset="-128"/>
              </a:rPr>
              <a:t>BS = 85%</a:t>
            </a:r>
            <a:endParaRPr lang="en-US" sz="1400" dirty="0">
              <a:solidFill>
                <a:schemeClr val="accent5">
                  <a:lumMod val="50000"/>
                </a:schemeClr>
              </a:solidFill>
              <a:latin typeface="Arial" panose="020B0604020202020204" pitchFamily="34" charset="0"/>
              <a:ea typeface="MS PGothic" panose="020B0600070205080204" pitchFamily="34" charset="-128"/>
            </a:endParaRPr>
          </a:p>
        </p:txBody>
      </p:sp>
      <p:sp>
        <p:nvSpPr>
          <p:cNvPr id="19" name="ZoneTexte 3"/>
          <p:cNvSpPr txBox="1">
            <a:spLocks noChangeArrowheads="1"/>
          </p:cNvSpPr>
          <p:nvPr/>
        </p:nvSpPr>
        <p:spPr bwMode="auto">
          <a:xfrm>
            <a:off x="842045" y="899851"/>
            <a:ext cx="98403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fontAlgn="auto" hangingPunct="1">
              <a:lnSpc>
                <a:spcPct val="90000"/>
              </a:lnSpc>
              <a:spcBef>
                <a:spcPts val="0"/>
              </a:spcBef>
              <a:spcAft>
                <a:spcPts val="0"/>
              </a:spcAft>
              <a:defRPr/>
            </a:pPr>
            <a:r>
              <a:rPr lang="en-US" altLang="zh-CN" sz="2000" dirty="0">
                <a:latin typeface="宋体" panose="02010600030101010101" pitchFamily="2" charset="-122"/>
                <a:ea typeface="宋体" panose="02010600030101010101" pitchFamily="2" charset="-122"/>
                <a:sym typeface="+mn-ea"/>
              </a:rPr>
              <a:t> </a:t>
            </a:r>
            <a:r>
              <a:rPr lang="zh-CN" altLang="en-US" sz="2000" dirty="0">
                <a:latin typeface="宋体" panose="02010600030101010101" pitchFamily="2" charset="-122"/>
                <a:ea typeface="宋体" panose="02010600030101010101" pitchFamily="2" charset="-122"/>
                <a:sym typeface="+mn-ea"/>
              </a:rPr>
              <a:t>均匀度∝中部光强的波动</a:t>
            </a:r>
            <a:endParaRPr lang="fr-FR" altLang="fr-FR" sz="1800" kern="0" dirty="0">
              <a:solidFill>
                <a:srgbClr val="0092D2"/>
              </a:solidFill>
              <a:latin typeface="宋体" panose="02010600030101010101" pitchFamily="2" charset="-122"/>
              <a:ea typeface="宋体" panose="02010600030101010101" pitchFamily="2" charset="-122"/>
            </a:endParaRPr>
          </a:p>
        </p:txBody>
      </p:sp>
      <p:sp>
        <p:nvSpPr>
          <p:cNvPr id="38914" name="Titre 1"/>
          <p:cNvSpPr>
            <a:spLocks noGrp="1"/>
          </p:cNvSpPr>
          <p:nvPr/>
        </p:nvSpPr>
        <p:spPr>
          <a:xfrm>
            <a:off x="2045547" y="-304165"/>
            <a:ext cx="10320867" cy="1100139"/>
          </a:xfrm>
          <a:prstGeom prst="rect">
            <a:avLst/>
          </a:prstGeom>
        </p:spPr>
        <p:txBody>
          <a:bodyPr vert="horz" wrap="square" lIns="91440" tIns="45720" rIns="91440" bIns="45720" anchor="ctr"/>
          <a:lstStyle>
            <a:lvl1pPr algn="ctr" rtl="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cs typeface="MS PGothic" panose="020B0600070205080204" pitchFamily="34" charset="-128"/>
              </a:defRPr>
            </a:lvl1pPr>
            <a:lvl2pPr algn="ctr" rtl="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cs typeface="MS PGothic" panose="020B0600070205080204" pitchFamily="34" charset="-128"/>
              </a:defRPr>
            </a:lvl2pPr>
            <a:lvl3pPr algn="ctr" rtl="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cs typeface="MS PGothic" panose="020B0600070205080204" pitchFamily="34" charset="-128"/>
              </a:defRPr>
            </a:lvl3pPr>
            <a:lvl4pPr algn="ctr" rtl="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cs typeface="MS PGothic" panose="020B0600070205080204" pitchFamily="34" charset="-128"/>
              </a:defRPr>
            </a:lvl4pPr>
            <a:lvl5pPr algn="ctr" rtl="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cs typeface="MS PGothic" panose="020B0600070205080204" pitchFamily="34" charset="-128"/>
              </a:defRPr>
            </a:lvl5pPr>
            <a:lvl6pPr marL="457200" algn="ctr" rtl="0" fontAlgn="base">
              <a:spcBef>
                <a:spcPct val="0"/>
              </a:spcBef>
              <a:spcAft>
                <a:spcPct val="0"/>
              </a:spcAft>
              <a:defRPr sz="3200">
                <a:solidFill>
                  <a:srgbClr val="5A91CD"/>
                </a:solidFill>
                <a:latin typeface="Arial" panose="020B0604020202020204" pitchFamily="34" charset="0"/>
              </a:defRPr>
            </a:lvl6pPr>
            <a:lvl7pPr marL="914400" algn="ctr" rtl="0" fontAlgn="base">
              <a:spcBef>
                <a:spcPct val="0"/>
              </a:spcBef>
              <a:spcAft>
                <a:spcPct val="0"/>
              </a:spcAft>
              <a:defRPr sz="3200">
                <a:solidFill>
                  <a:srgbClr val="5A91CD"/>
                </a:solidFill>
                <a:latin typeface="Arial" panose="020B0604020202020204" pitchFamily="34" charset="0"/>
              </a:defRPr>
            </a:lvl7pPr>
            <a:lvl8pPr marL="1371600" algn="ctr" rtl="0" fontAlgn="base">
              <a:spcBef>
                <a:spcPct val="0"/>
              </a:spcBef>
              <a:spcAft>
                <a:spcPct val="0"/>
              </a:spcAft>
              <a:defRPr sz="3200">
                <a:solidFill>
                  <a:srgbClr val="5A91CD"/>
                </a:solidFill>
                <a:latin typeface="Arial" panose="020B0604020202020204" pitchFamily="34" charset="0"/>
              </a:defRPr>
            </a:lvl8pPr>
            <a:lvl9pPr marL="1828800" algn="ctr" rtl="0" fontAlgn="base">
              <a:spcBef>
                <a:spcPct val="0"/>
              </a:spcBef>
              <a:spcAft>
                <a:spcPct val="0"/>
              </a:spcAft>
              <a:defRPr sz="3200">
                <a:solidFill>
                  <a:srgbClr val="5A91CD"/>
                </a:solidFill>
                <a:latin typeface="Arial" panose="020B0604020202020204" pitchFamily="34" charset="0"/>
              </a:defRPr>
            </a:lvl9pPr>
          </a:lstStyle>
          <a:p>
            <a:r>
              <a:rPr lang="fr-FR" altLang="fr-FR" dirty="0"/>
              <a:t>Turbiscan</a:t>
            </a:r>
            <a:r>
              <a:rPr lang="zh-CN" altLang="en-US" dirty="0"/>
              <a:t>数据处理</a:t>
            </a:r>
          </a:p>
        </p:txBody>
      </p:sp>
      <p:sp>
        <p:nvSpPr>
          <p:cNvPr id="20" name="Titre 1"/>
          <p:cNvSpPr txBox="1">
            <a:spLocks/>
          </p:cNvSpPr>
          <p:nvPr/>
        </p:nvSpPr>
        <p:spPr>
          <a:xfrm>
            <a:off x="842676" y="-314464"/>
            <a:ext cx="10320867" cy="1100139"/>
          </a:xfrm>
          <a:prstGeom prst="rect">
            <a:avLst/>
          </a:prstGeom>
        </p:spPr>
        <p:txBody>
          <a:bodyPr vert="horz" wrap="square" lIns="91440" tIns="45720" rIns="91440" bIns="45720" anchor="ctr"/>
          <a:lstStyle>
            <a:lvl1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1pPr>
            <a:lvl2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5pPr>
            <a:lvl6pPr marL="457200" algn="ctr" rtl="0" fontAlgn="base">
              <a:spcBef>
                <a:spcPct val="0"/>
              </a:spcBef>
              <a:spcAft>
                <a:spcPct val="0"/>
              </a:spcAft>
              <a:defRPr sz="3200">
                <a:solidFill>
                  <a:srgbClr val="5A91CD"/>
                </a:solidFill>
                <a:latin typeface="Arial" charset="0"/>
              </a:defRPr>
            </a:lvl6pPr>
            <a:lvl7pPr marL="914400" algn="ctr" rtl="0" fontAlgn="base">
              <a:spcBef>
                <a:spcPct val="0"/>
              </a:spcBef>
              <a:spcAft>
                <a:spcPct val="0"/>
              </a:spcAft>
              <a:defRPr sz="3200">
                <a:solidFill>
                  <a:srgbClr val="5A91CD"/>
                </a:solidFill>
                <a:latin typeface="Arial" charset="0"/>
              </a:defRPr>
            </a:lvl7pPr>
            <a:lvl8pPr marL="1371600" algn="ctr" rtl="0" fontAlgn="base">
              <a:spcBef>
                <a:spcPct val="0"/>
              </a:spcBef>
              <a:spcAft>
                <a:spcPct val="0"/>
              </a:spcAft>
              <a:defRPr sz="3200">
                <a:solidFill>
                  <a:srgbClr val="5A91CD"/>
                </a:solidFill>
                <a:latin typeface="Arial" charset="0"/>
              </a:defRPr>
            </a:lvl8pPr>
            <a:lvl9pPr marL="1828800" algn="ctr" rtl="0" fontAlgn="base">
              <a:spcBef>
                <a:spcPct val="0"/>
              </a:spcBef>
              <a:spcAft>
                <a:spcPct val="0"/>
              </a:spcAft>
              <a:defRPr sz="3200">
                <a:solidFill>
                  <a:srgbClr val="5A91CD"/>
                </a:solidFill>
                <a:latin typeface="Arial" charset="0"/>
              </a:defRPr>
            </a:lvl9pPr>
          </a:lstStyle>
          <a:p>
            <a:r>
              <a:rPr lang="fr-FR" altLang="fr-FR" sz="3000" b="1" dirty="0">
                <a:solidFill>
                  <a:schemeClr val="bg2">
                    <a:lumMod val="75000"/>
                  </a:schemeClr>
                </a:solidFill>
                <a:latin typeface="等线" panose="02010600030101010101" pitchFamily="2" charset="-122"/>
                <a:ea typeface="等线" panose="02010600030101010101" pitchFamily="2" charset="-122"/>
                <a:cs typeface="+mn-cs"/>
              </a:rPr>
              <a:t>Turbiscan</a:t>
            </a:r>
            <a:r>
              <a:rPr lang="zh-CN" altLang="en-US" sz="3000" b="1" dirty="0">
                <a:solidFill>
                  <a:schemeClr val="bg2">
                    <a:lumMod val="75000"/>
                  </a:schemeClr>
                </a:solidFill>
                <a:latin typeface="等线" panose="02010600030101010101" pitchFamily="2" charset="-122"/>
                <a:ea typeface="等线" panose="02010600030101010101" pitchFamily="2" charset="-122"/>
                <a:cs typeface="+mn-cs"/>
              </a:rPr>
              <a:t>数据处理</a:t>
            </a:r>
          </a:p>
        </p:txBody>
      </p:sp>
    </p:spTree>
    <p:extLst>
      <p:ext uri="{BB962C8B-B14F-4D97-AF65-F5344CB8AC3E}">
        <p14:creationId xmlns:p14="http://schemas.microsoft.com/office/powerpoint/2010/main" xmlns="" val="131814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bldLvl="0" animBg="1"/>
      <p:bldP spid="2" grpId="0" bldLvl="0" animBg="1"/>
      <p:bldP spid="15" grpId="0" bldLvl="0" animBg="1"/>
      <p:bldP spid="16"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94741" y="4515486"/>
            <a:ext cx="10416540" cy="1323439"/>
          </a:xfrm>
          <a:prstGeom prst="rect">
            <a:avLst/>
          </a:prstGeom>
          <a:noFill/>
        </p:spPr>
        <p:txBody>
          <a:bodyPr wrap="square" rtlCol="0">
            <a:spAutoFit/>
          </a:bodyPr>
          <a:lstStyle/>
          <a:p>
            <a:r>
              <a:rPr lang="zh-CN" altLang="en-US" sz="2000" dirty="0">
                <a:latin typeface="微软雅黑" panose="020B0503020204020204" charset="-122"/>
                <a:ea typeface="微软雅黑" panose="020B0503020204020204" charset="-122"/>
                <a:cs typeface="微软雅黑" panose="020B0503020204020204" charset="-122"/>
                <a:sym typeface="+mn-ea"/>
              </a:rPr>
              <a:t>均匀度指数是取样品初始时刻10-30mm处所有背散光数据点进行相对标准偏差（RSD，relative standard deviation）的计算</a:t>
            </a:r>
            <a:endParaRPr lang="zh-CN" altLang="en-US" sz="2000" dirty="0">
              <a:latin typeface="微软雅黑" panose="020B0503020204020204" charset="-122"/>
              <a:ea typeface="微软雅黑" panose="020B0503020204020204" charset="-122"/>
              <a:cs typeface="微软雅黑" panose="020B0503020204020204" charset="-122"/>
            </a:endParaRPr>
          </a:p>
          <a:p>
            <a:r>
              <a:rPr lang="zh-CN" altLang="en-US" sz="2000" dirty="0">
                <a:latin typeface="微软雅黑" panose="020B0503020204020204" charset="-122"/>
                <a:ea typeface="微软雅黑" panose="020B0503020204020204" charset="-122"/>
                <a:cs typeface="微软雅黑" panose="020B0503020204020204" charset="-122"/>
                <a:sym typeface="+mn-ea"/>
              </a:rPr>
              <a:t>                                 </a:t>
            </a:r>
            <a:r>
              <a:rPr lang="en-US" altLang="zh-CN" sz="2000" dirty="0">
                <a:latin typeface="微软雅黑" panose="020B0503020204020204" charset="-122"/>
                <a:ea typeface="微软雅黑" panose="020B0503020204020204" charset="-122"/>
                <a:cs typeface="微软雅黑" panose="020B0503020204020204" charset="-122"/>
                <a:sym typeface="+mn-ea"/>
              </a:rPr>
              <a:t>excel——</a:t>
            </a:r>
            <a:r>
              <a:rPr lang="zh-CN" altLang="en-US" sz="2000" dirty="0">
                <a:latin typeface="微软雅黑" panose="020B0503020204020204" charset="-122"/>
                <a:ea typeface="微软雅黑" panose="020B0503020204020204" charset="-122"/>
                <a:cs typeface="微软雅黑" panose="020B0503020204020204" charset="-122"/>
                <a:sym typeface="+mn-ea"/>
              </a:rPr>
              <a:t>》</a:t>
            </a:r>
            <a:r>
              <a:rPr lang="en-US" altLang="zh-CN" sz="2000" dirty="0">
                <a:latin typeface="微软雅黑" panose="020B0503020204020204" charset="-122"/>
                <a:ea typeface="微软雅黑" panose="020B0503020204020204" charset="-122"/>
                <a:cs typeface="微软雅黑" panose="020B0503020204020204" charset="-122"/>
                <a:sym typeface="+mn-ea"/>
              </a:rPr>
              <a:t>STDEV.S</a:t>
            </a:r>
            <a:endParaRPr lang="zh-CN" altLang="en-US" sz="2000" dirty="0">
              <a:latin typeface="微软雅黑" panose="020B0503020204020204" charset="-122"/>
              <a:ea typeface="微软雅黑" panose="020B0503020204020204" charset="-122"/>
              <a:cs typeface="微软雅黑" panose="020B0503020204020204" charset="-122"/>
            </a:endParaRPr>
          </a:p>
          <a:p>
            <a:endParaRPr lang="zh-CN" altLang="en-US" sz="2000" dirty="0">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1468283" y="785675"/>
            <a:ext cx="2236510" cy="400110"/>
          </a:xfrm>
          <a:prstGeom prst="rect">
            <a:avLst/>
          </a:prstGeom>
          <a:noFill/>
        </p:spPr>
        <p:txBody>
          <a:bodyPr wrap="none" rtlCol="0">
            <a:spAutoFit/>
          </a:bodyPr>
          <a:lstStyle/>
          <a:p>
            <a:pPr algn="l"/>
            <a:r>
              <a:rPr lang="zh-CN" altLang="zh-CN" sz="2000" dirty="0">
                <a:latin typeface="微软雅黑" panose="020B0503020204020204" pitchFamily="34" charset="-122"/>
                <a:ea typeface="微软雅黑" panose="020B0503020204020204" pitchFamily="34" charset="-122"/>
                <a:sym typeface="+mn-ea"/>
              </a:rPr>
              <a:t>参数</a:t>
            </a:r>
            <a:r>
              <a:rPr lang="en-US" altLang="zh-CN" sz="2000" dirty="0">
                <a:latin typeface="微软雅黑" panose="020B0503020204020204" pitchFamily="34" charset="-122"/>
                <a:ea typeface="微软雅黑" panose="020B0503020204020204" pitchFamily="34" charset="-122"/>
                <a:sym typeface="+mn-ea"/>
              </a:rPr>
              <a:t>2 </a:t>
            </a:r>
            <a:r>
              <a:rPr lang="zh-CN" altLang="en-US" sz="2000" dirty="0">
                <a:latin typeface="微软雅黑" panose="020B0503020204020204" pitchFamily="34" charset="-122"/>
                <a:ea typeface="微软雅黑" panose="020B0503020204020204" pitchFamily="34" charset="-122"/>
              </a:rPr>
              <a:t>均匀度指数</a:t>
            </a:r>
          </a:p>
        </p:txBody>
      </p:sp>
      <p:sp>
        <p:nvSpPr>
          <p:cNvPr id="38914" name="Titre 1"/>
          <p:cNvSpPr>
            <a:spLocks noGrp="1"/>
          </p:cNvSpPr>
          <p:nvPr/>
        </p:nvSpPr>
        <p:spPr>
          <a:xfrm>
            <a:off x="2045547" y="-304165"/>
            <a:ext cx="10320867" cy="1100139"/>
          </a:xfrm>
          <a:prstGeom prst="rect">
            <a:avLst/>
          </a:prstGeom>
        </p:spPr>
        <p:txBody>
          <a:bodyPr vert="horz" wrap="square" lIns="91440" tIns="45720" rIns="91440" bIns="45720" anchor="ctr"/>
          <a:lstStyle>
            <a:lvl1pPr algn="ctr" rtl="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cs typeface="MS PGothic" panose="020B0600070205080204" pitchFamily="34" charset="-128"/>
              </a:defRPr>
            </a:lvl1pPr>
            <a:lvl2pPr algn="ctr" rtl="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cs typeface="MS PGothic" panose="020B0600070205080204" pitchFamily="34" charset="-128"/>
              </a:defRPr>
            </a:lvl2pPr>
            <a:lvl3pPr algn="ctr" rtl="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cs typeface="MS PGothic" panose="020B0600070205080204" pitchFamily="34" charset="-128"/>
              </a:defRPr>
            </a:lvl3pPr>
            <a:lvl4pPr algn="ctr" rtl="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cs typeface="MS PGothic" panose="020B0600070205080204" pitchFamily="34" charset="-128"/>
              </a:defRPr>
            </a:lvl4pPr>
            <a:lvl5pPr algn="ctr" rtl="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cs typeface="MS PGothic" panose="020B0600070205080204" pitchFamily="34" charset="-128"/>
              </a:defRPr>
            </a:lvl5pPr>
            <a:lvl6pPr marL="457200" algn="ctr" rtl="0" fontAlgn="base">
              <a:spcBef>
                <a:spcPct val="0"/>
              </a:spcBef>
              <a:spcAft>
                <a:spcPct val="0"/>
              </a:spcAft>
              <a:defRPr sz="3200">
                <a:solidFill>
                  <a:srgbClr val="5A91CD"/>
                </a:solidFill>
                <a:latin typeface="Arial" panose="020B0604020202020204" pitchFamily="34" charset="0"/>
              </a:defRPr>
            </a:lvl6pPr>
            <a:lvl7pPr marL="914400" algn="ctr" rtl="0" fontAlgn="base">
              <a:spcBef>
                <a:spcPct val="0"/>
              </a:spcBef>
              <a:spcAft>
                <a:spcPct val="0"/>
              </a:spcAft>
              <a:defRPr sz="3200">
                <a:solidFill>
                  <a:srgbClr val="5A91CD"/>
                </a:solidFill>
                <a:latin typeface="Arial" panose="020B0604020202020204" pitchFamily="34" charset="0"/>
              </a:defRPr>
            </a:lvl7pPr>
            <a:lvl8pPr marL="1371600" algn="ctr" rtl="0" fontAlgn="base">
              <a:spcBef>
                <a:spcPct val="0"/>
              </a:spcBef>
              <a:spcAft>
                <a:spcPct val="0"/>
              </a:spcAft>
              <a:defRPr sz="3200">
                <a:solidFill>
                  <a:srgbClr val="5A91CD"/>
                </a:solidFill>
                <a:latin typeface="Arial" panose="020B0604020202020204" pitchFamily="34" charset="0"/>
              </a:defRPr>
            </a:lvl8pPr>
            <a:lvl9pPr marL="1828800" algn="ctr" rtl="0" fontAlgn="base">
              <a:spcBef>
                <a:spcPct val="0"/>
              </a:spcBef>
              <a:spcAft>
                <a:spcPct val="0"/>
              </a:spcAft>
              <a:defRPr sz="3200">
                <a:solidFill>
                  <a:srgbClr val="5A91CD"/>
                </a:solidFill>
                <a:latin typeface="Arial" panose="020B0604020202020204" pitchFamily="34" charset="0"/>
              </a:defRPr>
            </a:lvl9pPr>
          </a:lstStyle>
          <a:p>
            <a:r>
              <a:rPr lang="fr-FR" altLang="fr-FR" dirty="0"/>
              <a:t>Turbiscan</a:t>
            </a:r>
            <a:r>
              <a:rPr lang="zh-CN" altLang="en-US" dirty="0"/>
              <a:t>数据处理</a:t>
            </a:r>
          </a:p>
        </p:txBody>
      </p:sp>
      <p:pic>
        <p:nvPicPr>
          <p:cNvPr id="5" name="图片 4"/>
          <p:cNvPicPr>
            <a:picLocks noChangeAspect="1"/>
          </p:cNvPicPr>
          <p:nvPr/>
        </p:nvPicPr>
        <p:blipFill>
          <a:blip r:embed="rId2" cstate="print"/>
          <a:stretch>
            <a:fillRect/>
          </a:stretch>
        </p:blipFill>
        <p:spPr>
          <a:xfrm>
            <a:off x="925407" y="1527176"/>
            <a:ext cx="5130800" cy="2257425"/>
          </a:xfrm>
          <a:prstGeom prst="rect">
            <a:avLst/>
          </a:prstGeom>
        </p:spPr>
      </p:pic>
      <p:pic>
        <p:nvPicPr>
          <p:cNvPr id="6" name="图片 5"/>
          <p:cNvPicPr>
            <a:picLocks noChangeAspect="1"/>
          </p:cNvPicPr>
          <p:nvPr/>
        </p:nvPicPr>
        <p:blipFill>
          <a:blip r:embed="rId3" cstate="print"/>
          <a:stretch>
            <a:fillRect/>
          </a:stretch>
        </p:blipFill>
        <p:spPr>
          <a:xfrm>
            <a:off x="6376247" y="1527175"/>
            <a:ext cx="4543213" cy="2603500"/>
          </a:xfrm>
          <a:prstGeom prst="rect">
            <a:avLst/>
          </a:prstGeom>
        </p:spPr>
      </p:pic>
      <p:sp>
        <p:nvSpPr>
          <p:cNvPr id="9" name="Titre 1"/>
          <p:cNvSpPr txBox="1">
            <a:spLocks/>
          </p:cNvSpPr>
          <p:nvPr/>
        </p:nvSpPr>
        <p:spPr>
          <a:xfrm>
            <a:off x="842676" y="-314464"/>
            <a:ext cx="10320867" cy="1100139"/>
          </a:xfrm>
          <a:prstGeom prst="rect">
            <a:avLst/>
          </a:prstGeom>
        </p:spPr>
        <p:txBody>
          <a:bodyPr vert="horz" wrap="square" lIns="91440" tIns="45720" rIns="91440" bIns="45720" anchor="ctr"/>
          <a:lstStyle>
            <a:lvl1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1pPr>
            <a:lvl2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5pPr>
            <a:lvl6pPr marL="457200" algn="ctr" rtl="0" fontAlgn="base">
              <a:spcBef>
                <a:spcPct val="0"/>
              </a:spcBef>
              <a:spcAft>
                <a:spcPct val="0"/>
              </a:spcAft>
              <a:defRPr sz="3200">
                <a:solidFill>
                  <a:srgbClr val="5A91CD"/>
                </a:solidFill>
                <a:latin typeface="Arial" charset="0"/>
              </a:defRPr>
            </a:lvl6pPr>
            <a:lvl7pPr marL="914400" algn="ctr" rtl="0" fontAlgn="base">
              <a:spcBef>
                <a:spcPct val="0"/>
              </a:spcBef>
              <a:spcAft>
                <a:spcPct val="0"/>
              </a:spcAft>
              <a:defRPr sz="3200">
                <a:solidFill>
                  <a:srgbClr val="5A91CD"/>
                </a:solidFill>
                <a:latin typeface="Arial" charset="0"/>
              </a:defRPr>
            </a:lvl7pPr>
            <a:lvl8pPr marL="1371600" algn="ctr" rtl="0" fontAlgn="base">
              <a:spcBef>
                <a:spcPct val="0"/>
              </a:spcBef>
              <a:spcAft>
                <a:spcPct val="0"/>
              </a:spcAft>
              <a:defRPr sz="3200">
                <a:solidFill>
                  <a:srgbClr val="5A91CD"/>
                </a:solidFill>
                <a:latin typeface="Arial" charset="0"/>
              </a:defRPr>
            </a:lvl8pPr>
            <a:lvl9pPr marL="1828800" algn="ctr" rtl="0" fontAlgn="base">
              <a:spcBef>
                <a:spcPct val="0"/>
              </a:spcBef>
              <a:spcAft>
                <a:spcPct val="0"/>
              </a:spcAft>
              <a:defRPr sz="3200">
                <a:solidFill>
                  <a:srgbClr val="5A91CD"/>
                </a:solidFill>
                <a:latin typeface="Arial" charset="0"/>
              </a:defRPr>
            </a:lvl9pPr>
          </a:lstStyle>
          <a:p>
            <a:r>
              <a:rPr lang="fr-FR" altLang="fr-FR" sz="3000" b="1" dirty="0">
                <a:solidFill>
                  <a:schemeClr val="bg2">
                    <a:lumMod val="75000"/>
                  </a:schemeClr>
                </a:solidFill>
                <a:latin typeface="等线" panose="02010600030101010101" pitchFamily="2" charset="-122"/>
                <a:ea typeface="等线" panose="02010600030101010101" pitchFamily="2" charset="-122"/>
                <a:cs typeface="+mn-cs"/>
              </a:rPr>
              <a:t>Turbiscan</a:t>
            </a:r>
            <a:r>
              <a:rPr lang="zh-CN" altLang="en-US" sz="3000" b="1" dirty="0">
                <a:solidFill>
                  <a:schemeClr val="bg2">
                    <a:lumMod val="75000"/>
                  </a:schemeClr>
                </a:solidFill>
                <a:latin typeface="等线" panose="02010600030101010101" pitchFamily="2" charset="-122"/>
                <a:ea typeface="等线" panose="02010600030101010101" pitchFamily="2" charset="-122"/>
                <a:cs typeface="+mn-cs"/>
              </a:rPr>
              <a:t>数据处理</a:t>
            </a:r>
          </a:p>
        </p:txBody>
      </p:sp>
    </p:spTree>
    <p:extLst>
      <p:ext uri="{BB962C8B-B14F-4D97-AF65-F5344CB8AC3E}">
        <p14:creationId xmlns:p14="http://schemas.microsoft.com/office/powerpoint/2010/main" xmlns="" val="15261215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983432" y="650375"/>
            <a:ext cx="3485249" cy="400110"/>
          </a:xfrm>
          <a:prstGeom prst="rect">
            <a:avLst/>
          </a:prstGeom>
          <a:noFill/>
        </p:spPr>
        <p:txBody>
          <a:bodyPr wrap="none" rtlCol="0">
            <a:spAutoFit/>
          </a:bodyPr>
          <a:lstStyle/>
          <a:p>
            <a:r>
              <a:rPr lang="zh-CN" altLang="zh-CN" sz="2000" dirty="0">
                <a:latin typeface="微软雅黑" panose="020B0503020204020204" pitchFamily="34" charset="-122"/>
                <a:ea typeface="微软雅黑" panose="020B0503020204020204" pitchFamily="34" charset="-122"/>
                <a:cs typeface="微软雅黑" panose="020B0503020204020204" charset="-122"/>
                <a:sym typeface="+mn-ea"/>
              </a:rPr>
              <a:t>参数</a:t>
            </a:r>
            <a:r>
              <a:rPr lang="en-US" altLang="zh-CN" sz="2000" dirty="0">
                <a:latin typeface="微软雅黑" panose="020B0503020204020204" pitchFamily="34" charset="-122"/>
                <a:ea typeface="微软雅黑" panose="020B0503020204020204" pitchFamily="34" charset="-122"/>
                <a:cs typeface="微软雅黑" panose="020B0503020204020204" charset="-122"/>
                <a:sym typeface="+mn-ea"/>
              </a:rPr>
              <a:t>2 </a:t>
            </a:r>
            <a:r>
              <a:rPr lang="zh-CN" altLang="en-US" sz="2000" dirty="0">
                <a:latin typeface="微软雅黑" panose="020B0503020204020204" pitchFamily="34" charset="-122"/>
                <a:ea typeface="微软雅黑" panose="020B0503020204020204" pitchFamily="34" charset="-122"/>
                <a:cs typeface="微软雅黑" panose="020B0503020204020204" charset="-122"/>
              </a:rPr>
              <a:t>均匀度指数</a:t>
            </a:r>
            <a:r>
              <a:rPr lang="en-US" altLang="zh-CN" sz="2000" dirty="0">
                <a:latin typeface="微软雅黑" panose="020B0503020204020204" pitchFamily="34" charset="-122"/>
                <a:ea typeface="微软雅黑" panose="020B0503020204020204" pitchFamily="34" charset="-122"/>
                <a:cs typeface="微软雅黑" panose="020B0503020204020204" charset="-122"/>
              </a:rPr>
              <a:t>RSD</a:t>
            </a:r>
            <a:r>
              <a:rPr lang="zh-CN" altLang="en-US" sz="2000" dirty="0">
                <a:latin typeface="微软雅黑" panose="020B0503020204020204" pitchFamily="34" charset="-122"/>
                <a:ea typeface="微软雅黑" panose="020B0503020204020204" pitchFamily="34" charset="-122"/>
                <a:cs typeface="微软雅黑" panose="020B0503020204020204" charset="-122"/>
              </a:rPr>
              <a:t>的意义</a:t>
            </a:r>
            <a:endParaRPr lang="en-US" altLang="zh-CN" sz="2000" dirty="0">
              <a:latin typeface="微软雅黑" panose="020B0503020204020204" pitchFamily="34" charset="-122"/>
              <a:ea typeface="微软雅黑" panose="020B0503020204020204" pitchFamily="34" charset="-122"/>
              <a:cs typeface="微软雅黑" panose="020B0503020204020204" charset="-122"/>
            </a:endParaRPr>
          </a:p>
        </p:txBody>
      </p:sp>
      <p:sp>
        <p:nvSpPr>
          <p:cNvPr id="6" name="内容占位符 5"/>
          <p:cNvSpPr>
            <a:spLocks noGrp="1"/>
          </p:cNvSpPr>
          <p:nvPr>
            <p:ph idx="1"/>
          </p:nvPr>
        </p:nvSpPr>
        <p:spPr>
          <a:xfrm>
            <a:off x="775547" y="1210945"/>
            <a:ext cx="10363200" cy="4114800"/>
          </a:xfrm>
        </p:spPr>
        <p:txBody>
          <a:bodyPr/>
          <a:lstStyle/>
          <a:p>
            <a:r>
              <a:rPr lang="zh-CN" altLang="en-US" sz="2000" dirty="0">
                <a:latin typeface="微软雅黑" panose="020B0503020204020204" charset="-122"/>
                <a:ea typeface="微软雅黑" panose="020B0503020204020204" charset="-122"/>
              </a:rPr>
              <a:t>分散均匀性指数，表征了样品中各个分散组分在体系中的分散均匀性程度，指数越大，样品的分散均匀性越差。分散均匀度指数是由很多因素绝对的。如粒度分布、亲水胶的分散程度、分子量大小以及分子构型。</a:t>
            </a:r>
            <a:endParaRPr lang="en-US" altLang="zh-CN" sz="2000" dirty="0">
              <a:latin typeface="微软雅黑" panose="020B0503020204020204" charset="-122"/>
              <a:ea typeface="微软雅黑" panose="020B0503020204020204" charset="-122"/>
            </a:endParaRPr>
          </a:p>
          <a:p>
            <a:endParaRPr lang="zh-CN" altLang="en-US" sz="2000" dirty="0">
              <a:latin typeface="微软雅黑" panose="020B0503020204020204" charset="-122"/>
              <a:ea typeface="微软雅黑" panose="020B0503020204020204" charset="-122"/>
            </a:endParaRPr>
          </a:p>
          <a:p>
            <a:r>
              <a:rPr lang="zh-CN" altLang="en-US" sz="2000" dirty="0">
                <a:latin typeface="微软雅黑" panose="020B0503020204020204" charset="-122"/>
                <a:ea typeface="微软雅黑" panose="020B0503020204020204" charset="-122"/>
              </a:rPr>
              <a:t>当样品均匀度比较差时，均匀度指数会偏大，这意味着样品制备工艺可能存在问题，例如溶胶时间不够，或者溶胶温度不够高，造成分散体系均匀性差。同样，我们也可以利用均匀度指数来帮助设定样品生产时的工艺参数，以节省能源和保证产品质量。</a:t>
            </a:r>
          </a:p>
        </p:txBody>
      </p:sp>
      <p:graphicFrame>
        <p:nvGraphicFramePr>
          <p:cNvPr id="3" name="表格 2"/>
          <p:cNvGraphicFramePr/>
          <p:nvPr>
            <p:custDataLst>
              <p:tags r:id="rId1"/>
            </p:custDataLst>
            <p:extLst>
              <p:ext uri="{D42A27DB-BD31-4B8C-83A1-F6EECF244321}">
                <p14:modId xmlns:p14="http://schemas.microsoft.com/office/powerpoint/2010/main" xmlns="" val="372985574"/>
              </p:ext>
            </p:extLst>
          </p:nvPr>
        </p:nvGraphicFramePr>
        <p:xfrm>
          <a:off x="1775520" y="4701010"/>
          <a:ext cx="5300133" cy="1228725"/>
        </p:xfrm>
        <a:graphic>
          <a:graphicData uri="http://schemas.openxmlformats.org/drawingml/2006/table">
            <a:tbl>
              <a:tblPr firstRow="1" bandRow="1">
                <a:tableStyleId>{284E427A-3D55-4303-BF80-6455036E1DE7}</a:tableStyleId>
              </a:tblPr>
              <a:tblGrid>
                <a:gridCol w="2516293">
                  <a:extLst>
                    <a:ext uri="{9D8B030D-6E8A-4147-A177-3AD203B41FA5}">
                      <a16:colId xmlns="" xmlns:a16="http://schemas.microsoft.com/office/drawing/2014/main" val="20000"/>
                    </a:ext>
                  </a:extLst>
                </a:gridCol>
                <a:gridCol w="2783840">
                  <a:extLst>
                    <a:ext uri="{9D8B030D-6E8A-4147-A177-3AD203B41FA5}">
                      <a16:colId xmlns="" xmlns:a16="http://schemas.microsoft.com/office/drawing/2014/main" val="20001"/>
                    </a:ext>
                  </a:extLst>
                </a:gridCol>
              </a:tblGrid>
              <a:tr h="409575">
                <a:tc>
                  <a:txBody>
                    <a:bodyPr/>
                    <a:lstStyle/>
                    <a:p>
                      <a:pPr indent="0" algn="ctr">
                        <a:buNone/>
                      </a:pPr>
                      <a:r>
                        <a:rPr lang="zh-CN" sz="2000" dirty="0"/>
                        <a:t>测量</a:t>
                      </a:r>
                      <a:endParaRPr lang="zh-CN" altLang="en-US" sz="2000" dirty="0"/>
                    </a:p>
                  </a:txBody>
                  <a:tcPr marL="16933" marR="16933" marT="12700" anchor="ctr"/>
                </a:tc>
                <a:tc>
                  <a:txBody>
                    <a:bodyPr/>
                    <a:lstStyle/>
                    <a:p>
                      <a:pPr indent="0" algn="ctr">
                        <a:buNone/>
                      </a:pPr>
                      <a:r>
                        <a:rPr lang="zh-CN" sz="2000" dirty="0"/>
                        <a:t> 均匀度指数</a:t>
                      </a:r>
                      <a:endParaRPr lang="zh-CN" altLang="en-US" sz="2000" dirty="0"/>
                    </a:p>
                  </a:txBody>
                  <a:tcPr marL="16933" marR="16933" marT="12700" anchor="ctr"/>
                </a:tc>
                <a:extLst>
                  <a:ext uri="{0D108BD9-81ED-4DB2-BD59-A6C34878D82A}">
                    <a16:rowId xmlns="" xmlns:a16="http://schemas.microsoft.com/office/drawing/2014/main" val="10000"/>
                  </a:ext>
                </a:extLst>
              </a:tr>
              <a:tr h="409575">
                <a:tc>
                  <a:txBody>
                    <a:bodyPr/>
                    <a:lstStyle/>
                    <a:p>
                      <a:pPr indent="0" algn="ctr">
                        <a:buNone/>
                      </a:pPr>
                      <a:r>
                        <a:rPr lang="en-US" sz="2000"/>
                        <a:t>A</a:t>
                      </a:r>
                      <a:endParaRPr lang="en-US" altLang="en-US" sz="2000"/>
                    </a:p>
                  </a:txBody>
                  <a:tcPr marL="16933" marR="16933" marT="12700" anchor="ctr"/>
                </a:tc>
                <a:tc>
                  <a:txBody>
                    <a:bodyPr/>
                    <a:lstStyle/>
                    <a:p>
                      <a:pPr indent="0" algn="ctr">
                        <a:buNone/>
                      </a:pPr>
                      <a:r>
                        <a:rPr lang="en-US" sz="2000"/>
                        <a:t>3.61 </a:t>
                      </a:r>
                      <a:endParaRPr lang="en-US" altLang="en-US" sz="2000"/>
                    </a:p>
                  </a:txBody>
                  <a:tcPr marL="16933" marR="16933" marT="12700" anchor="ctr"/>
                </a:tc>
                <a:extLst>
                  <a:ext uri="{0D108BD9-81ED-4DB2-BD59-A6C34878D82A}">
                    <a16:rowId xmlns="" xmlns:a16="http://schemas.microsoft.com/office/drawing/2014/main" val="10001"/>
                  </a:ext>
                </a:extLst>
              </a:tr>
              <a:tr h="409575">
                <a:tc>
                  <a:txBody>
                    <a:bodyPr/>
                    <a:lstStyle/>
                    <a:p>
                      <a:pPr indent="0" algn="ctr">
                        <a:buNone/>
                      </a:pPr>
                      <a:r>
                        <a:rPr lang="en-US" sz="2000"/>
                        <a:t>B</a:t>
                      </a:r>
                      <a:endParaRPr lang="en-US" altLang="en-US" sz="2000"/>
                    </a:p>
                  </a:txBody>
                  <a:tcPr marL="16933" marR="16933" marT="12700" anchor="ctr"/>
                </a:tc>
                <a:tc>
                  <a:txBody>
                    <a:bodyPr/>
                    <a:lstStyle/>
                    <a:p>
                      <a:pPr indent="0" algn="ctr">
                        <a:buNone/>
                      </a:pPr>
                      <a:r>
                        <a:rPr lang="en-US" sz="2000" dirty="0"/>
                        <a:t>2.53 </a:t>
                      </a:r>
                      <a:endParaRPr lang="en-US" altLang="en-US" sz="2000" dirty="0"/>
                    </a:p>
                  </a:txBody>
                  <a:tcPr marL="16933" marR="16933" marT="12700" anchor="ctr"/>
                </a:tc>
                <a:extLst>
                  <a:ext uri="{0D108BD9-81ED-4DB2-BD59-A6C34878D82A}">
                    <a16:rowId xmlns="" xmlns:a16="http://schemas.microsoft.com/office/drawing/2014/main" val="10002"/>
                  </a:ext>
                </a:extLst>
              </a:tr>
            </a:tbl>
          </a:graphicData>
        </a:graphic>
      </p:graphicFrame>
      <p:sp>
        <p:nvSpPr>
          <p:cNvPr id="5" name="文本框 4"/>
          <p:cNvSpPr txBox="1"/>
          <p:nvPr/>
        </p:nvSpPr>
        <p:spPr>
          <a:xfrm>
            <a:off x="8023146" y="5115560"/>
            <a:ext cx="2523448" cy="400110"/>
          </a:xfrm>
          <a:prstGeom prst="rect">
            <a:avLst/>
          </a:prstGeom>
          <a:noFill/>
        </p:spPr>
        <p:txBody>
          <a:bodyPr wrap="none" rtlCol="0" anchor="t">
            <a:spAutoFit/>
          </a:bodyPr>
          <a:lstStyle/>
          <a:p>
            <a:r>
              <a:rPr lang="en-US" altLang="zh-CN" sz="2000" dirty="0">
                <a:sym typeface="+mn-ea"/>
              </a:rPr>
              <a:t>RSD</a:t>
            </a:r>
            <a:r>
              <a:rPr lang="zh-CN" altLang="zh-CN" sz="2000" dirty="0">
                <a:ea typeface="宋体" panose="02010600030101010101" pitchFamily="2" charset="-122"/>
                <a:sym typeface="+mn-ea"/>
              </a:rPr>
              <a:t>越小均匀性越好</a:t>
            </a:r>
          </a:p>
        </p:txBody>
      </p:sp>
      <p:sp>
        <p:nvSpPr>
          <p:cNvPr id="7" name="Titre 1"/>
          <p:cNvSpPr txBox="1">
            <a:spLocks/>
          </p:cNvSpPr>
          <p:nvPr/>
        </p:nvSpPr>
        <p:spPr>
          <a:xfrm>
            <a:off x="842676" y="-314464"/>
            <a:ext cx="10320867" cy="1100139"/>
          </a:xfrm>
          <a:prstGeom prst="rect">
            <a:avLst/>
          </a:prstGeom>
        </p:spPr>
        <p:txBody>
          <a:bodyPr vert="horz" wrap="square" lIns="91440" tIns="45720" rIns="91440" bIns="45720" anchor="ctr"/>
          <a:lstStyle>
            <a:lvl1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1pPr>
            <a:lvl2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5pPr>
            <a:lvl6pPr marL="457200" algn="ctr" rtl="0" fontAlgn="base">
              <a:spcBef>
                <a:spcPct val="0"/>
              </a:spcBef>
              <a:spcAft>
                <a:spcPct val="0"/>
              </a:spcAft>
              <a:defRPr sz="3200">
                <a:solidFill>
                  <a:srgbClr val="5A91CD"/>
                </a:solidFill>
                <a:latin typeface="Arial" charset="0"/>
              </a:defRPr>
            </a:lvl6pPr>
            <a:lvl7pPr marL="914400" algn="ctr" rtl="0" fontAlgn="base">
              <a:spcBef>
                <a:spcPct val="0"/>
              </a:spcBef>
              <a:spcAft>
                <a:spcPct val="0"/>
              </a:spcAft>
              <a:defRPr sz="3200">
                <a:solidFill>
                  <a:srgbClr val="5A91CD"/>
                </a:solidFill>
                <a:latin typeface="Arial" charset="0"/>
              </a:defRPr>
            </a:lvl7pPr>
            <a:lvl8pPr marL="1371600" algn="ctr" rtl="0" fontAlgn="base">
              <a:spcBef>
                <a:spcPct val="0"/>
              </a:spcBef>
              <a:spcAft>
                <a:spcPct val="0"/>
              </a:spcAft>
              <a:defRPr sz="3200">
                <a:solidFill>
                  <a:srgbClr val="5A91CD"/>
                </a:solidFill>
                <a:latin typeface="Arial" charset="0"/>
              </a:defRPr>
            </a:lvl8pPr>
            <a:lvl9pPr marL="1828800" algn="ctr" rtl="0" fontAlgn="base">
              <a:spcBef>
                <a:spcPct val="0"/>
              </a:spcBef>
              <a:spcAft>
                <a:spcPct val="0"/>
              </a:spcAft>
              <a:defRPr sz="3200">
                <a:solidFill>
                  <a:srgbClr val="5A91CD"/>
                </a:solidFill>
                <a:latin typeface="Arial" charset="0"/>
              </a:defRPr>
            </a:lvl9pPr>
          </a:lstStyle>
          <a:p>
            <a:r>
              <a:rPr lang="fr-FR" altLang="fr-FR" sz="3000" b="1" dirty="0">
                <a:solidFill>
                  <a:schemeClr val="bg2">
                    <a:lumMod val="75000"/>
                  </a:schemeClr>
                </a:solidFill>
                <a:latin typeface="等线" panose="02010600030101010101" pitchFamily="2" charset="-122"/>
                <a:ea typeface="等线" panose="02010600030101010101" pitchFamily="2" charset="-122"/>
                <a:cs typeface="+mn-cs"/>
              </a:rPr>
              <a:t>Turbiscan</a:t>
            </a:r>
            <a:r>
              <a:rPr lang="zh-CN" altLang="en-US" sz="3000" b="1" dirty="0">
                <a:solidFill>
                  <a:schemeClr val="bg2">
                    <a:lumMod val="75000"/>
                  </a:schemeClr>
                </a:solidFill>
                <a:latin typeface="等线" panose="02010600030101010101" pitchFamily="2" charset="-122"/>
                <a:ea typeface="等线" panose="02010600030101010101" pitchFamily="2" charset="-122"/>
                <a:cs typeface="+mn-cs"/>
              </a:rPr>
              <a:t>数据处理</a:t>
            </a:r>
          </a:p>
        </p:txBody>
      </p:sp>
    </p:spTree>
    <p:extLst>
      <p:ext uri="{BB962C8B-B14F-4D97-AF65-F5344CB8AC3E}">
        <p14:creationId xmlns:p14="http://schemas.microsoft.com/office/powerpoint/2010/main" xmlns="" val="24861476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p:cNvPicPr>
            <a:picLocks noChangeAspect="1"/>
          </p:cNvPicPr>
          <p:nvPr/>
        </p:nvPicPr>
        <p:blipFill>
          <a:blip r:embed="rId3" cstate="print"/>
          <a:stretch>
            <a:fillRect/>
          </a:stretch>
        </p:blipFill>
        <p:spPr>
          <a:xfrm>
            <a:off x="842676" y="1590661"/>
            <a:ext cx="9526800" cy="2915806"/>
          </a:xfrm>
          <a:prstGeom prst="rect">
            <a:avLst/>
          </a:prstGeom>
          <a:ln>
            <a:solidFill>
              <a:schemeClr val="tx1"/>
            </a:solidFill>
          </a:ln>
        </p:spPr>
      </p:pic>
      <p:grpSp>
        <p:nvGrpSpPr>
          <p:cNvPr id="5" name="Group 14"/>
          <p:cNvGrpSpPr/>
          <p:nvPr/>
        </p:nvGrpSpPr>
        <p:grpSpPr bwMode="auto">
          <a:xfrm>
            <a:off x="2159101" y="4789324"/>
            <a:ext cx="5327649" cy="463550"/>
            <a:chOff x="1274762" y="1243012"/>
            <a:chExt cx="3290889" cy="498475"/>
          </a:xfrm>
        </p:grpSpPr>
        <p:sp>
          <p:nvSpPr>
            <p:cNvPr id="6" name="Cylindre 28"/>
            <p:cNvSpPr/>
            <p:nvPr/>
          </p:nvSpPr>
          <p:spPr bwMode="auto">
            <a:xfrm rot="5400000">
              <a:off x="2241360" y="329335"/>
              <a:ext cx="426777" cy="2359973"/>
            </a:xfrm>
            <a:prstGeom prst="can">
              <a:avLst>
                <a:gd name="adj" fmla="val 35575"/>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GB"/>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defRPr/>
              </a:pPr>
              <a:endParaRPr lang="en-US" dirty="0"/>
            </a:p>
          </p:txBody>
        </p:sp>
        <p:sp>
          <p:nvSpPr>
            <p:cNvPr id="7" name="Cylindre 29"/>
            <p:cNvSpPr/>
            <p:nvPr/>
          </p:nvSpPr>
          <p:spPr bwMode="auto">
            <a:xfrm rot="5400000">
              <a:off x="3525291" y="1104662"/>
              <a:ext cx="426777" cy="809321"/>
            </a:xfrm>
            <a:prstGeom prst="can">
              <a:avLst>
                <a:gd name="adj" fmla="val 3328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GB"/>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defRPr/>
              </a:pPr>
              <a:endParaRPr lang="en-US" dirty="0"/>
            </a:p>
          </p:txBody>
        </p:sp>
        <p:sp>
          <p:nvSpPr>
            <p:cNvPr id="9" name="Cylindre 30"/>
            <p:cNvSpPr/>
            <p:nvPr/>
          </p:nvSpPr>
          <p:spPr bwMode="auto">
            <a:xfrm rot="5400000">
              <a:off x="3935941" y="1111778"/>
              <a:ext cx="498475" cy="760944"/>
            </a:xfrm>
            <a:prstGeom prst="can">
              <a:avLst>
                <a:gd name="adj" fmla="val 22208"/>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lstStyle>
              <a:defPPr>
                <a:defRPr lang="en-GB"/>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defRPr/>
              </a:pPr>
              <a:endParaRPr lang="en-US" b="1">
                <a:ln w="22225">
                  <a:solidFill>
                    <a:schemeClr val="accent2"/>
                  </a:solidFill>
                  <a:prstDash val="solid"/>
                </a:ln>
                <a:solidFill>
                  <a:schemeClr val="accent2">
                    <a:lumMod val="40000"/>
                    <a:lumOff val="60000"/>
                  </a:schemeClr>
                </a:solidFill>
              </a:endParaRPr>
            </a:p>
          </p:txBody>
        </p:sp>
      </p:grpSp>
      <p:cxnSp>
        <p:nvCxnSpPr>
          <p:cNvPr id="3" name="Connecteur droit avec flèche 2"/>
          <p:cNvCxnSpPr/>
          <p:nvPr/>
        </p:nvCxnSpPr>
        <p:spPr>
          <a:xfrm>
            <a:off x="842676" y="4651826"/>
            <a:ext cx="8939694"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a:spLocks noChangeArrowheads="1"/>
          </p:cNvSpPr>
          <p:nvPr/>
        </p:nvSpPr>
        <p:spPr bwMode="auto">
          <a:xfrm>
            <a:off x="10263530" y="2721114"/>
            <a:ext cx="2117119" cy="707886"/>
          </a:xfrm>
          <a:prstGeom prst="rect">
            <a:avLst/>
          </a:prstGeom>
          <a:noFill/>
          <a:ln>
            <a:noFill/>
          </a:ln>
        </p:spPr>
        <p:txBody>
          <a:bodyPr wrap="square">
            <a:spAutoFit/>
          </a:bodyPr>
          <a:lstStyle/>
          <a:p>
            <a:pPr eaLnBrk="1" hangingPunct="1">
              <a:defRPr/>
            </a:pPr>
            <a:r>
              <a:rPr lang="en-US" sz="2000" dirty="0">
                <a:solidFill>
                  <a:schemeClr val="accent5">
                    <a:lumMod val="50000"/>
                  </a:schemeClr>
                </a:solidFill>
                <a:latin typeface="Arial" panose="020B0604020202020204"/>
                <a:ea typeface="+mn-ea"/>
                <a:cs typeface="Arial" panose="020B0604020202020204"/>
              </a:rPr>
              <a:t>First scan</a:t>
            </a:r>
          </a:p>
          <a:p>
            <a:pPr eaLnBrk="1" hangingPunct="1">
              <a:defRPr/>
            </a:pPr>
            <a:r>
              <a:rPr lang="fr-FR" sz="2000" u="sng" dirty="0">
                <a:solidFill>
                  <a:schemeClr val="accent5">
                    <a:lumMod val="50000"/>
                  </a:schemeClr>
                </a:solidFill>
                <a:latin typeface="Arial" panose="020B0604020202020204"/>
                <a:ea typeface="+mn-ea"/>
                <a:cs typeface="Arial" panose="020B0604020202020204"/>
              </a:rPr>
              <a:t>3</a:t>
            </a:r>
            <a:r>
              <a:rPr lang="en-US" sz="2000" u="sng" dirty="0">
                <a:solidFill>
                  <a:schemeClr val="accent5">
                    <a:lumMod val="50000"/>
                  </a:schemeClr>
                </a:solidFill>
                <a:latin typeface="Arial" panose="020B0604020202020204"/>
                <a:ea typeface="+mn-ea"/>
                <a:cs typeface="Arial" panose="020B0604020202020204"/>
              </a:rPr>
              <a:t>0 seconds</a:t>
            </a:r>
          </a:p>
        </p:txBody>
      </p:sp>
      <p:cxnSp>
        <p:nvCxnSpPr>
          <p:cNvPr id="24" name="Connecteur droit avec flèche 23"/>
          <p:cNvCxnSpPr/>
          <p:nvPr/>
        </p:nvCxnSpPr>
        <p:spPr>
          <a:xfrm flipH="1">
            <a:off x="4943871" y="1340768"/>
            <a:ext cx="1152132" cy="853082"/>
          </a:xfrm>
          <a:prstGeom prst="straightConnector1">
            <a:avLst/>
          </a:prstGeom>
          <a:ln w="38100">
            <a:solidFill>
              <a:srgbClr val="223669"/>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a:spLocks noChangeArrowheads="1"/>
          </p:cNvSpPr>
          <p:nvPr/>
        </p:nvSpPr>
        <p:spPr bwMode="auto">
          <a:xfrm>
            <a:off x="6096099" y="899851"/>
            <a:ext cx="4559284" cy="368300"/>
          </a:xfrm>
          <a:prstGeom prst="rect">
            <a:avLst/>
          </a:prstGeom>
          <a:noFill/>
          <a:ln>
            <a:noFill/>
          </a:ln>
        </p:spPr>
        <p:txBody>
          <a:bodyPr wrap="square">
            <a:spAutoFit/>
          </a:bodyPr>
          <a:lstStyle/>
          <a:p>
            <a:pPr eaLnBrk="1" hangingPunct="1">
              <a:defRPr/>
            </a:pPr>
            <a:r>
              <a:rPr lang="zh-CN" altLang="en-US" sz="1800" dirty="0">
                <a:solidFill>
                  <a:srgbClr val="1F2C4D"/>
                </a:solidFill>
                <a:latin typeface="Arial" panose="020B0604020202020204" pitchFamily="34" charset="0"/>
                <a:ea typeface="宋体" panose="02010600030101010101" pitchFamily="2" charset="-122"/>
              </a:rPr>
              <a:t>反映粒径大小</a:t>
            </a:r>
          </a:p>
        </p:txBody>
      </p:sp>
      <mc:AlternateContent xmlns:mc="http://schemas.openxmlformats.org/markup-compatibility/2006">
        <mc:Choice xmlns:a14="http://schemas.microsoft.com/office/drawing/2010/main" xmlns="" Requires="a14">
          <p:sp>
            <p:nvSpPr>
              <p:cNvPr id="27" name="Rectangle 26"/>
              <p:cNvSpPr/>
              <p:nvPr/>
            </p:nvSpPr>
            <p:spPr>
              <a:xfrm>
                <a:off x="3599724" y="3432273"/>
                <a:ext cx="2723769" cy="562013"/>
              </a:xfrm>
              <a:prstGeom prst="rect">
                <a:avLst/>
              </a:prstGeom>
            </p:spPr>
            <p:txBody>
              <a:bodyPr wrap="square">
                <a:spAutoFit/>
              </a:bodyPr>
              <a:lstStyle/>
              <a:p>
                <a14:m>
                  <m:oMath xmlns:m="http://schemas.openxmlformats.org/officeDocument/2006/math">
                    <m:r>
                      <a:rPr lang="en-GB" sz="1500" i="1">
                        <a:latin typeface="Cambria Math" panose="02040503050406030204" pitchFamily="18" charset="0"/>
                      </a:rPr>
                      <m:t>𝐵𝑆</m:t>
                    </m:r>
                    <m:r>
                      <a:rPr lang="en-GB" sz="1500" i="1">
                        <a:latin typeface="Cambria Math" panose="02040503050406030204" pitchFamily="18" charset="0"/>
                      </a:rPr>
                      <m:t>=</m:t>
                    </m:r>
                    <m:rad>
                      <m:radPr>
                        <m:degHide m:val="on"/>
                        <m:ctrlPr>
                          <a:rPr lang="fr-FR" sz="1500" i="1">
                            <a:latin typeface="Cambria Math"/>
                          </a:rPr>
                        </m:ctrlPr>
                      </m:radPr>
                      <m:deg/>
                      <m:e>
                        <m:f>
                          <m:fPr>
                            <m:ctrlPr>
                              <a:rPr lang="fr-FR" sz="1500" i="1">
                                <a:latin typeface="Cambria Math"/>
                              </a:rPr>
                            </m:ctrlPr>
                          </m:fPr>
                          <m:num>
                            <m:r>
                              <a:rPr lang="en-GB" sz="1500" i="1">
                                <a:latin typeface="Cambria Math" panose="02040503050406030204" pitchFamily="18" charset="0"/>
                              </a:rPr>
                              <m:t>3</m:t>
                            </m:r>
                            <m:r>
                              <m:rPr>
                                <m:sty m:val="p"/>
                              </m:rPr>
                              <a:rPr lang="en-GB" sz="1500">
                                <a:solidFill>
                                  <a:srgbClr val="00B050"/>
                                </a:solidFill>
                                <a:latin typeface="Cambria Math" panose="02040503050406030204" pitchFamily="18" charset="0"/>
                              </a:rPr>
                              <m:t>ϕ</m:t>
                            </m:r>
                            <m:d>
                              <m:dPr>
                                <m:ctrlPr>
                                  <a:rPr lang="fr-FR" sz="1500" i="1">
                                    <a:latin typeface="Cambria Math"/>
                                  </a:rPr>
                                </m:ctrlPr>
                              </m:dPr>
                              <m:e>
                                <m:r>
                                  <a:rPr lang="en-GB" sz="1500" i="1">
                                    <a:latin typeface="Cambria Math" panose="02040503050406030204" pitchFamily="18" charset="0"/>
                                  </a:rPr>
                                  <m:t>1−</m:t>
                                </m:r>
                                <m:r>
                                  <a:rPr lang="en-GB" sz="1500" i="1">
                                    <a:latin typeface="Cambria Math" panose="02040503050406030204" pitchFamily="18" charset="0"/>
                                  </a:rPr>
                                  <m:t>𝑔</m:t>
                                </m:r>
                                <m:d>
                                  <m:dPr>
                                    <m:ctrlPr>
                                      <a:rPr lang="fr-FR" sz="1500" i="1">
                                        <a:latin typeface="Cambria Math"/>
                                      </a:rPr>
                                    </m:ctrlPr>
                                  </m:dPr>
                                  <m:e>
                                    <m:r>
                                      <a:rPr lang="en-GB" sz="1500" i="1">
                                        <a:solidFill>
                                          <a:srgbClr val="FF0000"/>
                                        </a:solidFill>
                                        <a:latin typeface="Cambria Math" panose="02040503050406030204" pitchFamily="18" charset="0"/>
                                      </a:rPr>
                                      <m:t>𝑑</m:t>
                                    </m:r>
                                  </m:e>
                                </m:d>
                              </m:e>
                            </m:d>
                            <m:sSub>
                              <m:sSubPr>
                                <m:ctrlPr>
                                  <a:rPr lang="fr-FR" sz="1500" i="1">
                                    <a:latin typeface="Cambria Math"/>
                                  </a:rPr>
                                </m:ctrlPr>
                              </m:sSubPr>
                              <m:e>
                                <m:r>
                                  <a:rPr lang="en-GB" sz="1500" i="1">
                                    <a:latin typeface="Cambria Math" panose="02040503050406030204" pitchFamily="18" charset="0"/>
                                  </a:rPr>
                                  <m:t>𝑄</m:t>
                                </m:r>
                              </m:e>
                              <m:sub>
                                <m:r>
                                  <a:rPr lang="en-GB" sz="1500" i="1">
                                    <a:latin typeface="Cambria Math" panose="02040503050406030204" pitchFamily="18" charset="0"/>
                                  </a:rPr>
                                  <m:t>𝑒</m:t>
                                </m:r>
                              </m:sub>
                            </m:sSub>
                            <m:d>
                              <m:dPr>
                                <m:ctrlPr>
                                  <a:rPr lang="fr-FR" sz="1500" i="1">
                                    <a:latin typeface="Cambria Math"/>
                                  </a:rPr>
                                </m:ctrlPr>
                              </m:dPr>
                              <m:e>
                                <m:r>
                                  <a:rPr lang="en-GB" sz="1500" i="1">
                                    <a:solidFill>
                                      <a:srgbClr val="FF0000"/>
                                    </a:solidFill>
                                    <a:latin typeface="Cambria Math" panose="02040503050406030204" pitchFamily="18" charset="0"/>
                                  </a:rPr>
                                  <m:t>𝑑</m:t>
                                </m:r>
                              </m:e>
                            </m:d>
                          </m:num>
                          <m:den>
                            <m:r>
                              <a:rPr lang="en-GB" sz="1500" i="1">
                                <a:latin typeface="Cambria Math" panose="02040503050406030204" pitchFamily="18" charset="0"/>
                              </a:rPr>
                              <m:t>2</m:t>
                            </m:r>
                            <m:r>
                              <a:rPr lang="en-GB" sz="1500" i="1">
                                <a:solidFill>
                                  <a:srgbClr val="FF0000"/>
                                </a:solidFill>
                                <a:latin typeface="Cambria Math" panose="02040503050406030204" pitchFamily="18" charset="0"/>
                              </a:rPr>
                              <m:t>𝑑</m:t>
                            </m:r>
                          </m:den>
                        </m:f>
                      </m:e>
                    </m:rad>
                  </m:oMath>
                </a14:m>
                <a:r>
                  <a:rPr lang="en-US" sz="1200" i="1" dirty="0">
                    <a:solidFill>
                      <a:srgbClr val="002060"/>
                    </a:solidFill>
                  </a:rPr>
                  <a:t>c</a:t>
                </a:r>
                <a:endParaRPr lang="en-US" sz="1200" dirty="0"/>
              </a:p>
            </p:txBody>
          </p:sp>
        </mc:Choice>
        <mc:Fallback>
          <p:sp>
            <p:nvSpPr>
              <p:cNvPr id="27" name="Rectangle 26"/>
              <p:cNvSpPr>
                <a:spLocks noRot="1" noChangeAspect="1" noMove="1" noResize="1" noEditPoints="1" noAdjustHandles="1" noChangeArrowheads="1" noChangeShapeType="1" noTextEdit="1"/>
              </p:cNvSpPr>
              <p:nvPr/>
            </p:nvSpPr>
            <p:spPr>
              <a:xfrm>
                <a:off x="2699792" y="3432272"/>
                <a:ext cx="2042827" cy="562013"/>
              </a:xfrm>
              <a:prstGeom prst="rect">
                <a:avLst/>
              </a:prstGeom>
              <a:blipFill rotWithShape="1">
                <a:blip r:embed="rId4" cstate="print"/>
                <a:stretch>
                  <a:fillRect/>
                </a:stretch>
              </a:blipFill>
            </p:spPr>
            <p:txBody>
              <a:bodyPr/>
              <a:lstStyle/>
              <a:p>
                <a:r>
                  <a:rPr lang="en-US">
                    <a:noFill/>
                  </a:rPr>
                  <a:t> </a:t>
                </a:r>
              </a:p>
            </p:txBody>
          </p:sp>
        </mc:Fallback>
      </mc:AlternateContent>
      <p:sp>
        <p:nvSpPr>
          <p:cNvPr id="30" name="Rectangle 29"/>
          <p:cNvSpPr>
            <a:spLocks noChangeArrowheads="1"/>
          </p:cNvSpPr>
          <p:nvPr/>
        </p:nvSpPr>
        <p:spPr bwMode="auto">
          <a:xfrm>
            <a:off x="2114447" y="5733256"/>
            <a:ext cx="7777327" cy="400110"/>
          </a:xfrm>
          <a:prstGeom prst="rect">
            <a:avLst/>
          </a:prstGeom>
          <a:solidFill>
            <a:srgbClr val="1F2C4D"/>
          </a:solidFill>
          <a:ln>
            <a:noFill/>
          </a:ln>
        </p:spPr>
        <p:txBody>
          <a:bodyPr wrap="square">
            <a:spAutoFit/>
          </a:bodyPr>
          <a:lstStyle/>
          <a:p>
            <a:pPr algn="ctr" eaLnBrk="1" hangingPunct="1">
              <a:defRPr/>
            </a:pPr>
            <a:r>
              <a:rPr lang="en-US" sz="2000" dirty="0">
                <a:solidFill>
                  <a:schemeClr val="bg1"/>
                </a:solidFill>
                <a:latin typeface="Arial" panose="020B0604020202020204"/>
                <a:ea typeface="+mn-ea"/>
                <a:cs typeface="Arial" panose="020B0604020202020204"/>
              </a:rPr>
              <a:t>Single scan = </a:t>
            </a:r>
            <a:r>
              <a:rPr lang="en-US" sz="2000" b="1" dirty="0">
                <a:solidFill>
                  <a:schemeClr val="bg1"/>
                </a:solidFill>
                <a:latin typeface="Arial" panose="020B0604020202020204"/>
                <a:ea typeface="+mn-ea"/>
                <a:cs typeface="Arial" panose="020B0604020202020204"/>
              </a:rPr>
              <a:t>Homogeneity</a:t>
            </a:r>
            <a:endParaRPr lang="en-US" sz="2000" u="sng" dirty="0">
              <a:solidFill>
                <a:schemeClr val="bg1"/>
              </a:solidFill>
              <a:latin typeface="Arial" panose="020B0604020202020204"/>
              <a:ea typeface="+mn-ea"/>
              <a:cs typeface="Arial" panose="020B0604020202020204"/>
            </a:endParaRPr>
          </a:p>
        </p:txBody>
      </p:sp>
      <p:sp>
        <p:nvSpPr>
          <p:cNvPr id="2" name="Rectangle 1"/>
          <p:cNvSpPr/>
          <p:nvPr/>
        </p:nvSpPr>
        <p:spPr>
          <a:xfrm>
            <a:off x="3758923" y="2168417"/>
            <a:ext cx="2496277" cy="217987"/>
          </a:xfrm>
          <a:prstGeom prst="rec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a:spLocks noChangeArrowheads="1"/>
          </p:cNvSpPr>
          <p:nvPr/>
        </p:nvSpPr>
        <p:spPr bwMode="auto">
          <a:xfrm>
            <a:off x="4312354" y="2386209"/>
            <a:ext cx="1391157" cy="307777"/>
          </a:xfrm>
          <a:prstGeom prst="rect">
            <a:avLst/>
          </a:prstGeom>
          <a:noFill/>
          <a:ln>
            <a:noFill/>
          </a:ln>
        </p:spPr>
        <p:txBody>
          <a:bodyPr wrap="square">
            <a:spAutoFit/>
          </a:bodyPr>
          <a:lstStyle/>
          <a:p>
            <a:pPr eaLnBrk="1" hangingPunct="1">
              <a:defRPr/>
            </a:pPr>
            <a:r>
              <a:rPr lang="fr-FR" sz="1400" dirty="0">
                <a:solidFill>
                  <a:schemeClr val="accent5">
                    <a:lumMod val="50000"/>
                  </a:schemeClr>
                </a:solidFill>
                <a:latin typeface="Arial" panose="020B0604020202020204" pitchFamily="34" charset="0"/>
                <a:ea typeface="MS PGothic" panose="020B0600070205080204" pitchFamily="34" charset="-128"/>
              </a:rPr>
              <a:t>BS = 85%</a:t>
            </a:r>
            <a:endParaRPr lang="en-US" sz="1400" dirty="0">
              <a:solidFill>
                <a:schemeClr val="accent5">
                  <a:lumMod val="50000"/>
                </a:schemeClr>
              </a:solidFill>
              <a:latin typeface="Arial" panose="020B0604020202020204" pitchFamily="34" charset="0"/>
              <a:ea typeface="MS PGothic" panose="020B0600070205080204" pitchFamily="34" charset="-128"/>
            </a:endParaRPr>
          </a:p>
        </p:txBody>
      </p:sp>
      <p:sp>
        <p:nvSpPr>
          <p:cNvPr id="19" name="ZoneTexte 3"/>
          <p:cNvSpPr txBox="1">
            <a:spLocks noChangeArrowheads="1"/>
          </p:cNvSpPr>
          <p:nvPr/>
        </p:nvSpPr>
        <p:spPr bwMode="auto">
          <a:xfrm>
            <a:off x="785166" y="744276"/>
            <a:ext cx="98403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fontAlgn="auto" hangingPunct="1">
              <a:lnSpc>
                <a:spcPct val="90000"/>
              </a:lnSpc>
              <a:spcBef>
                <a:spcPts val="0"/>
              </a:spcBef>
              <a:spcAft>
                <a:spcPts val="0"/>
              </a:spcAft>
              <a:defRPr/>
            </a:pPr>
            <a:r>
              <a:rPr lang="zh-CN" sz="2000" kern="0" dirty="0">
                <a:solidFill>
                  <a:srgbClr val="0092D2"/>
                </a:solidFill>
                <a:latin typeface="微软雅黑" panose="020B0503020204020204" pitchFamily="34" charset="-122"/>
                <a:ea typeface="微软雅黑" panose="020B0503020204020204" pitchFamily="34" charset="-122"/>
              </a:rPr>
              <a:t>中部光强绝对值</a:t>
            </a:r>
          </a:p>
        </p:txBody>
      </p:sp>
      <p:sp>
        <p:nvSpPr>
          <p:cNvPr id="38914" name="Titre 1"/>
          <p:cNvSpPr>
            <a:spLocks noGrp="1"/>
          </p:cNvSpPr>
          <p:nvPr/>
        </p:nvSpPr>
        <p:spPr>
          <a:xfrm>
            <a:off x="2045547" y="-304165"/>
            <a:ext cx="10320867" cy="1100139"/>
          </a:xfrm>
          <a:prstGeom prst="rect">
            <a:avLst/>
          </a:prstGeom>
        </p:spPr>
        <p:txBody>
          <a:bodyPr vert="horz" wrap="square" lIns="91440" tIns="45720" rIns="91440" bIns="45720" anchor="ctr"/>
          <a:lstStyle>
            <a:lvl1pPr algn="ctr" rtl="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cs typeface="MS PGothic" panose="020B0600070205080204" pitchFamily="34" charset="-128"/>
              </a:defRPr>
            </a:lvl1pPr>
            <a:lvl2pPr algn="ctr" rtl="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cs typeface="MS PGothic" panose="020B0600070205080204" pitchFamily="34" charset="-128"/>
              </a:defRPr>
            </a:lvl2pPr>
            <a:lvl3pPr algn="ctr" rtl="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cs typeface="MS PGothic" panose="020B0600070205080204" pitchFamily="34" charset="-128"/>
              </a:defRPr>
            </a:lvl3pPr>
            <a:lvl4pPr algn="ctr" rtl="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cs typeface="MS PGothic" panose="020B0600070205080204" pitchFamily="34" charset="-128"/>
              </a:defRPr>
            </a:lvl4pPr>
            <a:lvl5pPr algn="ctr" rtl="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cs typeface="MS PGothic" panose="020B0600070205080204" pitchFamily="34" charset="-128"/>
              </a:defRPr>
            </a:lvl5pPr>
            <a:lvl6pPr marL="457200" algn="ctr" rtl="0" fontAlgn="base">
              <a:spcBef>
                <a:spcPct val="0"/>
              </a:spcBef>
              <a:spcAft>
                <a:spcPct val="0"/>
              </a:spcAft>
              <a:defRPr sz="3200">
                <a:solidFill>
                  <a:srgbClr val="5A91CD"/>
                </a:solidFill>
                <a:latin typeface="Arial" panose="020B0604020202020204" pitchFamily="34" charset="0"/>
              </a:defRPr>
            </a:lvl6pPr>
            <a:lvl7pPr marL="914400" algn="ctr" rtl="0" fontAlgn="base">
              <a:spcBef>
                <a:spcPct val="0"/>
              </a:spcBef>
              <a:spcAft>
                <a:spcPct val="0"/>
              </a:spcAft>
              <a:defRPr sz="3200">
                <a:solidFill>
                  <a:srgbClr val="5A91CD"/>
                </a:solidFill>
                <a:latin typeface="Arial" panose="020B0604020202020204" pitchFamily="34" charset="0"/>
              </a:defRPr>
            </a:lvl7pPr>
            <a:lvl8pPr marL="1371600" algn="ctr" rtl="0" fontAlgn="base">
              <a:spcBef>
                <a:spcPct val="0"/>
              </a:spcBef>
              <a:spcAft>
                <a:spcPct val="0"/>
              </a:spcAft>
              <a:defRPr sz="3200">
                <a:solidFill>
                  <a:srgbClr val="5A91CD"/>
                </a:solidFill>
                <a:latin typeface="Arial" panose="020B0604020202020204" pitchFamily="34" charset="0"/>
              </a:defRPr>
            </a:lvl8pPr>
            <a:lvl9pPr marL="1828800" algn="ctr" rtl="0" fontAlgn="base">
              <a:spcBef>
                <a:spcPct val="0"/>
              </a:spcBef>
              <a:spcAft>
                <a:spcPct val="0"/>
              </a:spcAft>
              <a:defRPr sz="3200">
                <a:solidFill>
                  <a:srgbClr val="5A91CD"/>
                </a:solidFill>
                <a:latin typeface="Arial" panose="020B0604020202020204" pitchFamily="34" charset="0"/>
              </a:defRPr>
            </a:lvl9pPr>
          </a:lstStyle>
          <a:p>
            <a:r>
              <a:rPr lang="fr-FR" altLang="fr-FR" dirty="0"/>
              <a:t>Turbiscan</a:t>
            </a:r>
            <a:r>
              <a:rPr lang="zh-CN" altLang="en-US" dirty="0"/>
              <a:t>数据处理</a:t>
            </a:r>
          </a:p>
        </p:txBody>
      </p:sp>
      <p:sp>
        <p:nvSpPr>
          <p:cNvPr id="18" name="Titre 1"/>
          <p:cNvSpPr txBox="1">
            <a:spLocks/>
          </p:cNvSpPr>
          <p:nvPr/>
        </p:nvSpPr>
        <p:spPr>
          <a:xfrm>
            <a:off x="842676" y="-314464"/>
            <a:ext cx="10320867" cy="1100139"/>
          </a:xfrm>
          <a:prstGeom prst="rect">
            <a:avLst/>
          </a:prstGeom>
        </p:spPr>
        <p:txBody>
          <a:bodyPr vert="horz" wrap="square" lIns="91440" tIns="45720" rIns="91440" bIns="45720" anchor="ctr"/>
          <a:lstStyle>
            <a:lvl1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1pPr>
            <a:lvl2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5pPr>
            <a:lvl6pPr marL="457200" algn="ctr" rtl="0" fontAlgn="base">
              <a:spcBef>
                <a:spcPct val="0"/>
              </a:spcBef>
              <a:spcAft>
                <a:spcPct val="0"/>
              </a:spcAft>
              <a:defRPr sz="3200">
                <a:solidFill>
                  <a:srgbClr val="5A91CD"/>
                </a:solidFill>
                <a:latin typeface="Arial" charset="0"/>
              </a:defRPr>
            </a:lvl6pPr>
            <a:lvl7pPr marL="914400" algn="ctr" rtl="0" fontAlgn="base">
              <a:spcBef>
                <a:spcPct val="0"/>
              </a:spcBef>
              <a:spcAft>
                <a:spcPct val="0"/>
              </a:spcAft>
              <a:defRPr sz="3200">
                <a:solidFill>
                  <a:srgbClr val="5A91CD"/>
                </a:solidFill>
                <a:latin typeface="Arial" charset="0"/>
              </a:defRPr>
            </a:lvl7pPr>
            <a:lvl8pPr marL="1371600" algn="ctr" rtl="0" fontAlgn="base">
              <a:spcBef>
                <a:spcPct val="0"/>
              </a:spcBef>
              <a:spcAft>
                <a:spcPct val="0"/>
              </a:spcAft>
              <a:defRPr sz="3200">
                <a:solidFill>
                  <a:srgbClr val="5A91CD"/>
                </a:solidFill>
                <a:latin typeface="Arial" charset="0"/>
              </a:defRPr>
            </a:lvl8pPr>
            <a:lvl9pPr marL="1828800" algn="ctr" rtl="0" fontAlgn="base">
              <a:spcBef>
                <a:spcPct val="0"/>
              </a:spcBef>
              <a:spcAft>
                <a:spcPct val="0"/>
              </a:spcAft>
              <a:defRPr sz="3200">
                <a:solidFill>
                  <a:srgbClr val="5A91CD"/>
                </a:solidFill>
                <a:latin typeface="Arial" charset="0"/>
              </a:defRPr>
            </a:lvl9pPr>
          </a:lstStyle>
          <a:p>
            <a:r>
              <a:rPr lang="fr-FR" altLang="fr-FR" sz="3000" b="1" dirty="0">
                <a:solidFill>
                  <a:schemeClr val="bg2">
                    <a:lumMod val="75000"/>
                  </a:schemeClr>
                </a:solidFill>
                <a:latin typeface="等线" panose="02010600030101010101" pitchFamily="2" charset="-122"/>
                <a:ea typeface="等线" panose="02010600030101010101" pitchFamily="2" charset="-122"/>
                <a:cs typeface="+mn-cs"/>
              </a:rPr>
              <a:t>Turbiscan</a:t>
            </a:r>
            <a:r>
              <a:rPr lang="zh-CN" altLang="en-US" sz="3000" b="1" dirty="0">
                <a:solidFill>
                  <a:schemeClr val="bg2">
                    <a:lumMod val="75000"/>
                  </a:schemeClr>
                </a:solidFill>
                <a:latin typeface="等线" panose="02010600030101010101" pitchFamily="2" charset="-122"/>
                <a:ea typeface="等线" panose="02010600030101010101" pitchFamily="2" charset="-122"/>
                <a:cs typeface="+mn-cs"/>
              </a:rPr>
              <a:t>数据处理</a:t>
            </a:r>
          </a:p>
        </p:txBody>
      </p:sp>
    </p:spTree>
    <p:extLst>
      <p:ext uri="{BB962C8B-B14F-4D97-AF65-F5344CB8AC3E}">
        <p14:creationId xmlns:p14="http://schemas.microsoft.com/office/powerpoint/2010/main" xmlns="" val="32676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bldLvl="0" animBg="1"/>
      <p:bldP spid="2" grpId="0" bldLvl="0" animBg="1"/>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1079439" y="1556792"/>
            <a:ext cx="10116719" cy="3322320"/>
          </a:xfrm>
          <a:prstGeom prst="rect">
            <a:avLst/>
          </a:prstGeom>
        </p:spPr>
      </p:pic>
      <p:sp>
        <p:nvSpPr>
          <p:cNvPr id="19" name="ZoneTexte 3"/>
          <p:cNvSpPr txBox="1">
            <a:spLocks noChangeArrowheads="1"/>
          </p:cNvSpPr>
          <p:nvPr/>
        </p:nvSpPr>
        <p:spPr bwMode="auto">
          <a:xfrm>
            <a:off x="1106007" y="850458"/>
            <a:ext cx="98403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fontAlgn="auto" hangingPunct="1">
              <a:lnSpc>
                <a:spcPct val="90000"/>
              </a:lnSpc>
              <a:spcBef>
                <a:spcPts val="0"/>
              </a:spcBef>
              <a:spcAft>
                <a:spcPts val="0"/>
              </a:spcAft>
              <a:defRPr/>
            </a:pPr>
            <a:r>
              <a:rPr lang="zh-CN" sz="2000" kern="0" dirty="0">
                <a:solidFill>
                  <a:schemeClr val="tx1">
                    <a:lumMod val="95000"/>
                    <a:lumOff val="5000"/>
                  </a:schemeClr>
                </a:solidFill>
                <a:latin typeface="微软雅黑" panose="020B0503020204020204" pitchFamily="34" charset="-122"/>
                <a:ea typeface="微软雅黑" panose="020B0503020204020204" pitchFamily="34" charset="-122"/>
              </a:rPr>
              <a:t>中部光强绝对值</a:t>
            </a:r>
          </a:p>
        </p:txBody>
      </p:sp>
      <p:pic>
        <p:nvPicPr>
          <p:cNvPr id="3" name="图片 2"/>
          <p:cNvPicPr>
            <a:picLocks noChangeAspect="1"/>
          </p:cNvPicPr>
          <p:nvPr/>
        </p:nvPicPr>
        <p:blipFill>
          <a:blip r:embed="rId3" cstate="print"/>
          <a:stretch>
            <a:fillRect/>
          </a:stretch>
        </p:blipFill>
        <p:spPr>
          <a:xfrm>
            <a:off x="3257128" y="5173980"/>
            <a:ext cx="6394873" cy="1414780"/>
          </a:xfrm>
          <a:prstGeom prst="rect">
            <a:avLst/>
          </a:prstGeom>
        </p:spPr>
      </p:pic>
      <p:sp>
        <p:nvSpPr>
          <p:cNvPr id="38914" name="Titre 1"/>
          <p:cNvSpPr>
            <a:spLocks noGrp="1"/>
          </p:cNvSpPr>
          <p:nvPr/>
        </p:nvSpPr>
        <p:spPr>
          <a:xfrm>
            <a:off x="2045547" y="-304165"/>
            <a:ext cx="10320867" cy="1100139"/>
          </a:xfrm>
          <a:prstGeom prst="rect">
            <a:avLst/>
          </a:prstGeom>
        </p:spPr>
        <p:txBody>
          <a:bodyPr vert="horz" wrap="square" lIns="91440" tIns="45720" rIns="91440" bIns="45720" anchor="ctr"/>
          <a:lstStyle>
            <a:lvl1pPr algn="ctr" rtl="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cs typeface="MS PGothic" panose="020B0600070205080204" pitchFamily="34" charset="-128"/>
              </a:defRPr>
            </a:lvl1pPr>
            <a:lvl2pPr algn="ctr" rtl="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cs typeface="MS PGothic" panose="020B0600070205080204" pitchFamily="34" charset="-128"/>
              </a:defRPr>
            </a:lvl2pPr>
            <a:lvl3pPr algn="ctr" rtl="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cs typeface="MS PGothic" panose="020B0600070205080204" pitchFamily="34" charset="-128"/>
              </a:defRPr>
            </a:lvl3pPr>
            <a:lvl4pPr algn="ctr" rtl="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cs typeface="MS PGothic" panose="020B0600070205080204" pitchFamily="34" charset="-128"/>
              </a:defRPr>
            </a:lvl4pPr>
            <a:lvl5pPr algn="ctr" rtl="0" eaLnBrk="0" fontAlgn="base" hangingPunct="0">
              <a:spcBef>
                <a:spcPct val="0"/>
              </a:spcBef>
              <a:spcAft>
                <a:spcPct val="0"/>
              </a:spcAft>
              <a:defRPr sz="2400">
                <a:solidFill>
                  <a:schemeClr val="bg1"/>
                </a:solidFill>
                <a:latin typeface="Calibri" panose="020F0502020204030204" pitchFamily="34" charset="0"/>
                <a:ea typeface="MS PGothic" panose="020B0600070205080204" pitchFamily="34" charset="-128"/>
                <a:cs typeface="MS PGothic" panose="020B0600070205080204" pitchFamily="34" charset="-128"/>
              </a:defRPr>
            </a:lvl5pPr>
            <a:lvl6pPr marL="457200" algn="ctr" rtl="0" fontAlgn="base">
              <a:spcBef>
                <a:spcPct val="0"/>
              </a:spcBef>
              <a:spcAft>
                <a:spcPct val="0"/>
              </a:spcAft>
              <a:defRPr sz="3200">
                <a:solidFill>
                  <a:srgbClr val="5A91CD"/>
                </a:solidFill>
                <a:latin typeface="Arial" panose="020B0604020202020204" pitchFamily="34" charset="0"/>
              </a:defRPr>
            </a:lvl6pPr>
            <a:lvl7pPr marL="914400" algn="ctr" rtl="0" fontAlgn="base">
              <a:spcBef>
                <a:spcPct val="0"/>
              </a:spcBef>
              <a:spcAft>
                <a:spcPct val="0"/>
              </a:spcAft>
              <a:defRPr sz="3200">
                <a:solidFill>
                  <a:srgbClr val="5A91CD"/>
                </a:solidFill>
                <a:latin typeface="Arial" panose="020B0604020202020204" pitchFamily="34" charset="0"/>
              </a:defRPr>
            </a:lvl7pPr>
            <a:lvl8pPr marL="1371600" algn="ctr" rtl="0" fontAlgn="base">
              <a:spcBef>
                <a:spcPct val="0"/>
              </a:spcBef>
              <a:spcAft>
                <a:spcPct val="0"/>
              </a:spcAft>
              <a:defRPr sz="3200">
                <a:solidFill>
                  <a:srgbClr val="5A91CD"/>
                </a:solidFill>
                <a:latin typeface="Arial" panose="020B0604020202020204" pitchFamily="34" charset="0"/>
              </a:defRPr>
            </a:lvl8pPr>
            <a:lvl9pPr marL="1828800" algn="ctr" rtl="0" fontAlgn="base">
              <a:spcBef>
                <a:spcPct val="0"/>
              </a:spcBef>
              <a:spcAft>
                <a:spcPct val="0"/>
              </a:spcAft>
              <a:defRPr sz="3200">
                <a:solidFill>
                  <a:srgbClr val="5A91CD"/>
                </a:solidFill>
                <a:latin typeface="Arial" panose="020B0604020202020204" pitchFamily="34" charset="0"/>
              </a:defRPr>
            </a:lvl9pPr>
          </a:lstStyle>
          <a:p>
            <a:r>
              <a:rPr lang="fr-FR" altLang="fr-FR" dirty="0"/>
              <a:t>Turbiscan</a:t>
            </a:r>
            <a:r>
              <a:rPr lang="zh-CN" altLang="en-US" dirty="0"/>
              <a:t>数据处理</a:t>
            </a:r>
          </a:p>
        </p:txBody>
      </p:sp>
      <p:sp>
        <p:nvSpPr>
          <p:cNvPr id="8" name="Titre 1"/>
          <p:cNvSpPr txBox="1">
            <a:spLocks/>
          </p:cNvSpPr>
          <p:nvPr/>
        </p:nvSpPr>
        <p:spPr>
          <a:xfrm>
            <a:off x="842676" y="-314464"/>
            <a:ext cx="10320867" cy="1100139"/>
          </a:xfrm>
          <a:prstGeom prst="rect">
            <a:avLst/>
          </a:prstGeom>
        </p:spPr>
        <p:txBody>
          <a:bodyPr vert="horz" wrap="square" lIns="91440" tIns="45720" rIns="91440" bIns="45720" anchor="ctr"/>
          <a:lstStyle>
            <a:lvl1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1pPr>
            <a:lvl2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5pPr>
            <a:lvl6pPr marL="457200" algn="ctr" rtl="0" fontAlgn="base">
              <a:spcBef>
                <a:spcPct val="0"/>
              </a:spcBef>
              <a:spcAft>
                <a:spcPct val="0"/>
              </a:spcAft>
              <a:defRPr sz="3200">
                <a:solidFill>
                  <a:srgbClr val="5A91CD"/>
                </a:solidFill>
                <a:latin typeface="Arial" charset="0"/>
              </a:defRPr>
            </a:lvl6pPr>
            <a:lvl7pPr marL="914400" algn="ctr" rtl="0" fontAlgn="base">
              <a:spcBef>
                <a:spcPct val="0"/>
              </a:spcBef>
              <a:spcAft>
                <a:spcPct val="0"/>
              </a:spcAft>
              <a:defRPr sz="3200">
                <a:solidFill>
                  <a:srgbClr val="5A91CD"/>
                </a:solidFill>
                <a:latin typeface="Arial" charset="0"/>
              </a:defRPr>
            </a:lvl7pPr>
            <a:lvl8pPr marL="1371600" algn="ctr" rtl="0" fontAlgn="base">
              <a:spcBef>
                <a:spcPct val="0"/>
              </a:spcBef>
              <a:spcAft>
                <a:spcPct val="0"/>
              </a:spcAft>
              <a:defRPr sz="3200">
                <a:solidFill>
                  <a:srgbClr val="5A91CD"/>
                </a:solidFill>
                <a:latin typeface="Arial" charset="0"/>
              </a:defRPr>
            </a:lvl8pPr>
            <a:lvl9pPr marL="1828800" algn="ctr" rtl="0" fontAlgn="base">
              <a:spcBef>
                <a:spcPct val="0"/>
              </a:spcBef>
              <a:spcAft>
                <a:spcPct val="0"/>
              </a:spcAft>
              <a:defRPr sz="3200">
                <a:solidFill>
                  <a:srgbClr val="5A91CD"/>
                </a:solidFill>
                <a:latin typeface="Arial" charset="0"/>
              </a:defRPr>
            </a:lvl9pPr>
          </a:lstStyle>
          <a:p>
            <a:r>
              <a:rPr lang="fr-FR" altLang="fr-FR" sz="3000" b="1" dirty="0">
                <a:solidFill>
                  <a:schemeClr val="bg2">
                    <a:lumMod val="75000"/>
                  </a:schemeClr>
                </a:solidFill>
                <a:latin typeface="等线" panose="02010600030101010101" pitchFamily="2" charset="-122"/>
                <a:ea typeface="等线" panose="02010600030101010101" pitchFamily="2" charset="-122"/>
                <a:cs typeface="+mn-cs"/>
              </a:rPr>
              <a:t>Turbiscan</a:t>
            </a:r>
            <a:r>
              <a:rPr lang="zh-CN" altLang="en-US" sz="3000" b="1" dirty="0">
                <a:solidFill>
                  <a:schemeClr val="bg2">
                    <a:lumMod val="75000"/>
                  </a:schemeClr>
                </a:solidFill>
                <a:latin typeface="等线" panose="02010600030101010101" pitchFamily="2" charset="-122"/>
                <a:ea typeface="等线" panose="02010600030101010101" pitchFamily="2" charset="-122"/>
                <a:cs typeface="+mn-cs"/>
              </a:rPr>
              <a:t>数据处理</a:t>
            </a:r>
          </a:p>
        </p:txBody>
      </p:sp>
    </p:spTree>
    <p:extLst>
      <p:ext uri="{BB962C8B-B14F-4D97-AF65-F5344CB8AC3E}">
        <p14:creationId xmlns:p14="http://schemas.microsoft.com/office/powerpoint/2010/main" xmlns="" val="4392200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23053" y="1371600"/>
            <a:ext cx="10363200" cy="4114800"/>
          </a:xfrm>
        </p:spPr>
        <p:txBody>
          <a:bodyPr/>
          <a:lstStyle/>
          <a:p>
            <a:r>
              <a:rPr lang="zh-CN" altLang="en-US" sz="2000" dirty="0">
                <a:latin typeface="微软雅黑" panose="020B0503020204020204" pitchFamily="34" charset="-122"/>
                <a:ea typeface="微软雅黑" panose="020B0503020204020204" pitchFamily="34" charset="-122"/>
              </a:rPr>
              <a:t>根据米氏散射方程，BS与平均粒径d和体积浓度c呈如下关系。</a:t>
            </a:r>
          </a:p>
          <a:p>
            <a:endParaRPr lang="en-US" altLang="zh-CN" sz="2000" dirty="0">
              <a:latin typeface="微软雅黑" panose="020B0503020204020204" pitchFamily="34" charset="-122"/>
              <a:ea typeface="微软雅黑" panose="020B0503020204020204" pitchFamily="34" charset="-122"/>
            </a:endParaRPr>
          </a:p>
          <a:p>
            <a:endParaRPr lang="en-US" altLang="zh-CN" sz="2000" dirty="0">
              <a:latin typeface="微软雅黑" panose="020B0503020204020204" pitchFamily="34" charset="-122"/>
              <a:ea typeface="微软雅黑" panose="020B0503020204020204" pitchFamily="34" charset="-122"/>
            </a:endParaRPr>
          </a:p>
          <a:p>
            <a:endParaRPr lang="zh-CN" altLang="en-US" sz="2000" dirty="0">
              <a:latin typeface="微软雅黑" panose="020B0503020204020204" pitchFamily="34" charset="-122"/>
              <a:ea typeface="微软雅黑" panose="020B0503020204020204" pitchFamily="34" charset="-122"/>
            </a:endParaRPr>
          </a:p>
          <a:p>
            <a:endParaRPr lang="zh-CN" altLang="en-US" sz="2000" dirty="0">
              <a:latin typeface="微软雅黑" panose="020B0503020204020204" pitchFamily="34" charset="-122"/>
              <a:ea typeface="微软雅黑" panose="020B0503020204020204" pitchFamily="34" charset="-122"/>
            </a:endParaRPr>
          </a:p>
          <a:p>
            <a:r>
              <a:rPr lang="zh-CN" altLang="en-US" sz="2000" dirty="0">
                <a:latin typeface="微软雅黑" panose="020B0503020204020204" pitchFamily="34" charset="-122"/>
                <a:ea typeface="微软雅黑" panose="020B0503020204020204" pitchFamily="34" charset="-122"/>
              </a:rPr>
              <a:t>当几个样品浓度相近的时候，初始时刻中部BS值反映样品粒径的信息，中部BS值越大的样品平均粒径d越小；同理，中部BS越小的样品平均粒径d越小。</a:t>
            </a:r>
          </a:p>
          <a:p>
            <a:r>
              <a:rPr lang="zh-CN" altLang="en-US" sz="2000" dirty="0">
                <a:latin typeface="微软雅黑" panose="020B0503020204020204" pitchFamily="34" charset="-122"/>
                <a:ea typeface="微软雅黑" panose="020B0503020204020204" pitchFamily="34" charset="-122"/>
              </a:rPr>
              <a:t>当我们更换不同厂家原料或者生产工艺时，如果中部BS值光强值比较小，说明样品粒径差异不大，但是当光强波动比较大的时候，就必须对这批样品进行关注。</a:t>
            </a:r>
          </a:p>
        </p:txBody>
      </p:sp>
      <p:sp>
        <p:nvSpPr>
          <p:cNvPr id="4" name="文本框 3"/>
          <p:cNvSpPr txBox="1"/>
          <p:nvPr/>
        </p:nvSpPr>
        <p:spPr>
          <a:xfrm>
            <a:off x="842676" y="810089"/>
            <a:ext cx="4052713" cy="400110"/>
          </a:xfrm>
          <a:prstGeom prst="rect">
            <a:avLst/>
          </a:prstGeom>
          <a:noFill/>
        </p:spPr>
        <p:txBody>
          <a:bodyPr wrap="none" rtlCol="0">
            <a:spAutoFit/>
          </a:bodyPr>
          <a:lstStyle/>
          <a:p>
            <a:pPr algn="l"/>
            <a:r>
              <a:rPr lang="zh-CN" altLang="zh-CN" sz="2000" dirty="0">
                <a:latin typeface="微软雅黑" panose="020B0503020204020204" pitchFamily="34" charset="-122"/>
                <a:ea typeface="微软雅黑" panose="020B0503020204020204" pitchFamily="34" charset="-122"/>
                <a:sym typeface="+mn-ea"/>
              </a:rPr>
              <a:t>参数</a:t>
            </a:r>
            <a:r>
              <a:rPr lang="en-US" altLang="zh-CN" sz="2000" dirty="0">
                <a:latin typeface="微软雅黑" panose="020B0503020204020204" pitchFamily="34" charset="-122"/>
                <a:ea typeface="微软雅黑" panose="020B0503020204020204" pitchFamily="34" charset="-122"/>
                <a:sym typeface="+mn-ea"/>
              </a:rPr>
              <a:t>3 </a:t>
            </a:r>
            <a:r>
              <a:rPr lang="zh-CN" altLang="en-US" sz="2000" dirty="0">
                <a:latin typeface="微软雅黑" panose="020B0503020204020204" pitchFamily="34" charset="-122"/>
                <a:ea typeface="微软雅黑" panose="020B0503020204020204" pitchFamily="34" charset="-122"/>
                <a:sym typeface="+mn-ea"/>
              </a:rPr>
              <a:t>初始时刻</a:t>
            </a:r>
            <a:r>
              <a:rPr lang="zh-CN" altLang="en-US" sz="2000" dirty="0">
                <a:latin typeface="微软雅黑" panose="020B0503020204020204" pitchFamily="34" charset="-122"/>
                <a:ea typeface="微软雅黑" panose="020B0503020204020204" pitchFamily="34" charset="-122"/>
              </a:rPr>
              <a:t>中部</a:t>
            </a:r>
            <a:r>
              <a:rPr lang="en-US" altLang="zh-CN" sz="2000" dirty="0">
                <a:latin typeface="微软雅黑" panose="020B0503020204020204" pitchFamily="34" charset="-122"/>
                <a:ea typeface="微软雅黑" panose="020B0503020204020204" pitchFamily="34" charset="-122"/>
              </a:rPr>
              <a:t>BS：粒径信息</a:t>
            </a:r>
          </a:p>
        </p:txBody>
      </p:sp>
      <p:pic>
        <p:nvPicPr>
          <p:cNvPr id="133" name="图片 20"/>
          <p:cNvPicPr>
            <a:picLocks noChangeAspect="1"/>
          </p:cNvPicPr>
          <p:nvPr/>
        </p:nvPicPr>
        <p:blipFill>
          <a:blip r:embed="rId2" cstate="print"/>
          <a:stretch>
            <a:fillRect/>
          </a:stretch>
        </p:blipFill>
        <p:spPr>
          <a:xfrm>
            <a:off x="4469978" y="2170114"/>
            <a:ext cx="2867660" cy="532765"/>
          </a:xfrm>
          <a:prstGeom prst="rect">
            <a:avLst/>
          </a:prstGeom>
          <a:noFill/>
          <a:ln>
            <a:noFill/>
          </a:ln>
        </p:spPr>
      </p:pic>
      <p:sp>
        <p:nvSpPr>
          <p:cNvPr id="6" name="Titre 1"/>
          <p:cNvSpPr txBox="1">
            <a:spLocks/>
          </p:cNvSpPr>
          <p:nvPr/>
        </p:nvSpPr>
        <p:spPr>
          <a:xfrm>
            <a:off x="842676" y="-314464"/>
            <a:ext cx="10320867" cy="1100139"/>
          </a:xfrm>
          <a:prstGeom prst="rect">
            <a:avLst/>
          </a:prstGeom>
        </p:spPr>
        <p:txBody>
          <a:bodyPr vert="horz" wrap="square" lIns="91440" tIns="45720" rIns="91440" bIns="45720" anchor="ctr"/>
          <a:lstStyle>
            <a:lvl1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1pPr>
            <a:lvl2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5pPr>
            <a:lvl6pPr marL="457200" algn="ctr" rtl="0" fontAlgn="base">
              <a:spcBef>
                <a:spcPct val="0"/>
              </a:spcBef>
              <a:spcAft>
                <a:spcPct val="0"/>
              </a:spcAft>
              <a:defRPr sz="3200">
                <a:solidFill>
                  <a:srgbClr val="5A91CD"/>
                </a:solidFill>
                <a:latin typeface="Arial" charset="0"/>
              </a:defRPr>
            </a:lvl6pPr>
            <a:lvl7pPr marL="914400" algn="ctr" rtl="0" fontAlgn="base">
              <a:spcBef>
                <a:spcPct val="0"/>
              </a:spcBef>
              <a:spcAft>
                <a:spcPct val="0"/>
              </a:spcAft>
              <a:defRPr sz="3200">
                <a:solidFill>
                  <a:srgbClr val="5A91CD"/>
                </a:solidFill>
                <a:latin typeface="Arial" charset="0"/>
              </a:defRPr>
            </a:lvl7pPr>
            <a:lvl8pPr marL="1371600" algn="ctr" rtl="0" fontAlgn="base">
              <a:spcBef>
                <a:spcPct val="0"/>
              </a:spcBef>
              <a:spcAft>
                <a:spcPct val="0"/>
              </a:spcAft>
              <a:defRPr sz="3200">
                <a:solidFill>
                  <a:srgbClr val="5A91CD"/>
                </a:solidFill>
                <a:latin typeface="Arial" charset="0"/>
              </a:defRPr>
            </a:lvl8pPr>
            <a:lvl9pPr marL="1828800" algn="ctr" rtl="0" fontAlgn="base">
              <a:spcBef>
                <a:spcPct val="0"/>
              </a:spcBef>
              <a:spcAft>
                <a:spcPct val="0"/>
              </a:spcAft>
              <a:defRPr sz="3200">
                <a:solidFill>
                  <a:srgbClr val="5A91CD"/>
                </a:solidFill>
                <a:latin typeface="Arial" charset="0"/>
              </a:defRPr>
            </a:lvl9pPr>
          </a:lstStyle>
          <a:p>
            <a:r>
              <a:rPr lang="fr-FR" altLang="fr-FR" sz="3000" b="1" dirty="0">
                <a:solidFill>
                  <a:schemeClr val="bg2">
                    <a:lumMod val="75000"/>
                  </a:schemeClr>
                </a:solidFill>
                <a:latin typeface="等线" panose="02010600030101010101" pitchFamily="2" charset="-122"/>
                <a:ea typeface="等线" panose="02010600030101010101" pitchFamily="2" charset="-122"/>
                <a:cs typeface="+mn-cs"/>
              </a:rPr>
              <a:t>Turbiscan</a:t>
            </a:r>
            <a:r>
              <a:rPr lang="zh-CN" altLang="en-US" sz="3000" b="1" dirty="0">
                <a:solidFill>
                  <a:schemeClr val="bg2">
                    <a:lumMod val="75000"/>
                  </a:schemeClr>
                </a:solidFill>
                <a:latin typeface="等线" panose="02010600030101010101" pitchFamily="2" charset="-122"/>
                <a:ea typeface="等线" panose="02010600030101010101" pitchFamily="2" charset="-122"/>
                <a:cs typeface="+mn-cs"/>
              </a:rPr>
              <a:t>数据处理</a:t>
            </a:r>
          </a:p>
        </p:txBody>
      </p:sp>
    </p:spTree>
    <p:extLst>
      <p:ext uri="{BB962C8B-B14F-4D97-AF65-F5344CB8AC3E}">
        <p14:creationId xmlns:p14="http://schemas.microsoft.com/office/powerpoint/2010/main" xmlns="" val="1118694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57"/>
          <p:cNvGrpSpPr>
            <a:grpSpLocks/>
          </p:cNvGrpSpPr>
          <p:nvPr/>
        </p:nvGrpSpPr>
        <p:grpSpPr bwMode="auto">
          <a:xfrm>
            <a:off x="374474" y="1778501"/>
            <a:ext cx="3278719" cy="1342525"/>
            <a:chOff x="758557" y="1519052"/>
            <a:chExt cx="1605477" cy="1342053"/>
          </a:xfrm>
        </p:grpSpPr>
        <p:sp>
          <p:nvSpPr>
            <p:cNvPr id="29719" name="TextBox 58"/>
            <p:cNvSpPr txBox="1">
              <a:spLocks noChangeArrowheads="1"/>
            </p:cNvSpPr>
            <p:nvPr/>
          </p:nvSpPr>
          <p:spPr bwMode="auto">
            <a:xfrm>
              <a:off x="1180924" y="1519052"/>
              <a:ext cx="698813" cy="3999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fr-FR" sz="2000" b="1" i="0" u="none" strike="noStrike" kern="1200" cap="none" spc="0" normalizeH="0" baseline="0" noProof="0" dirty="0">
                  <a:ln>
                    <a:noFill/>
                  </a:ln>
                  <a:solidFill>
                    <a:srgbClr val="7B0050"/>
                  </a:solidFill>
                  <a:effectLst/>
                  <a:uLnTx/>
                  <a:uFillTx/>
                  <a:latin typeface="Arial" charset="0"/>
                  <a:ea typeface="MS PGothic" charset="-128"/>
                  <a:cs typeface="+mn-cs"/>
                </a:rPr>
                <a:t>A mixture </a:t>
              </a:r>
            </a:p>
          </p:txBody>
        </p:sp>
        <p:sp>
          <p:nvSpPr>
            <p:cNvPr id="29720" name="TextBox 59"/>
            <p:cNvSpPr txBox="1">
              <a:spLocks noChangeArrowheads="1"/>
            </p:cNvSpPr>
            <p:nvPr/>
          </p:nvSpPr>
          <p:spPr bwMode="auto">
            <a:xfrm>
              <a:off x="758557" y="1907333"/>
              <a:ext cx="1605477" cy="953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fr-FR" sz="1400" b="0" i="0" u="none" strike="noStrike" kern="1200" cap="none" spc="0" normalizeH="0" baseline="0" noProof="0" dirty="0">
                  <a:ln>
                    <a:noFill/>
                  </a:ln>
                  <a:solidFill>
                    <a:srgbClr val="7F7F7F"/>
                  </a:solidFill>
                  <a:effectLst/>
                  <a:uLnTx/>
                  <a:uFillTx/>
                  <a:latin typeface="Arial" charset="0"/>
                  <a:ea typeface="MS PGothic" charset="-128"/>
                  <a:cs typeface="+mn-cs"/>
                </a:rPr>
                <a:t>Multiple ingredients, non miscible phases </a:t>
              </a:r>
              <a:br>
                <a:rPr kumimoji="0" lang="en-US" altLang="fr-FR" sz="1400" b="0" i="0" u="none" strike="noStrike" kern="1200" cap="none" spc="0" normalizeH="0" baseline="0" noProof="0" dirty="0">
                  <a:ln>
                    <a:noFill/>
                  </a:ln>
                  <a:solidFill>
                    <a:srgbClr val="7F7F7F"/>
                  </a:solidFill>
                  <a:effectLst/>
                  <a:uLnTx/>
                  <a:uFillTx/>
                  <a:latin typeface="Arial" charset="0"/>
                  <a:ea typeface="MS PGothic" charset="-128"/>
                  <a:cs typeface="+mn-cs"/>
                </a:rPr>
              </a:br>
              <a:r>
                <a:rPr kumimoji="0" lang="en-US" altLang="fr-FR" sz="1400" b="0" i="0" u="none" strike="noStrike" kern="1200" cap="none" spc="0" normalizeH="0" baseline="0" noProof="0" dirty="0">
                  <a:ln>
                    <a:noFill/>
                  </a:ln>
                  <a:solidFill>
                    <a:srgbClr val="7F7F7F"/>
                  </a:solidFill>
                  <a:effectLst/>
                  <a:uLnTx/>
                  <a:uFillTx/>
                  <a:latin typeface="Arial" charset="0"/>
                  <a:ea typeface="MS PGothic" charset="-128"/>
                  <a:cs typeface="+mn-cs"/>
                </a:rPr>
                <a:t>(dispersed phase and continuous phase)</a:t>
              </a:r>
            </a:p>
          </p:txBody>
        </p:sp>
      </p:grpSp>
      <p:grpSp>
        <p:nvGrpSpPr>
          <p:cNvPr id="5" name="Group 4"/>
          <p:cNvGrpSpPr/>
          <p:nvPr/>
        </p:nvGrpSpPr>
        <p:grpSpPr>
          <a:xfrm>
            <a:off x="5258639" y="2122556"/>
            <a:ext cx="981405" cy="2902239"/>
            <a:chOff x="3960788" y="2382361"/>
            <a:chExt cx="865187" cy="3092450"/>
          </a:xfrm>
        </p:grpSpPr>
        <p:grpSp>
          <p:nvGrpSpPr>
            <p:cNvPr id="29697" name="Group 20"/>
            <p:cNvGrpSpPr>
              <a:grpSpLocks/>
            </p:cNvGrpSpPr>
            <p:nvPr/>
          </p:nvGrpSpPr>
          <p:grpSpPr bwMode="auto">
            <a:xfrm>
              <a:off x="3960788" y="2382361"/>
              <a:ext cx="865187" cy="3092450"/>
              <a:chOff x="1956816" y="1662945"/>
              <a:chExt cx="864243" cy="3093325"/>
            </a:xfrm>
          </p:grpSpPr>
          <p:sp>
            <p:nvSpPr>
              <p:cNvPr id="22" name="Freeform 5"/>
              <p:cNvSpPr>
                <a:spLocks noEditPoints="1"/>
              </p:cNvSpPr>
              <p:nvPr/>
            </p:nvSpPr>
            <p:spPr bwMode="auto">
              <a:xfrm>
                <a:off x="1956816" y="1864614"/>
                <a:ext cx="864243" cy="2891656"/>
              </a:xfrm>
              <a:custGeom>
                <a:avLst/>
                <a:gdLst>
                  <a:gd name="T0" fmla="*/ 0 w 353"/>
                  <a:gd name="T1" fmla="*/ 0 h 1182"/>
                  <a:gd name="T2" fmla="*/ 0 w 353"/>
                  <a:gd name="T3" fmla="*/ 87 h 1182"/>
                  <a:gd name="T4" fmla="*/ 42 w 353"/>
                  <a:gd name="T5" fmla="*/ 87 h 1182"/>
                  <a:gd name="T6" fmla="*/ 42 w 353"/>
                  <a:gd name="T7" fmla="*/ 1047 h 1182"/>
                  <a:gd name="T8" fmla="*/ 177 w 353"/>
                  <a:gd name="T9" fmla="*/ 1182 h 1182"/>
                  <a:gd name="T10" fmla="*/ 311 w 353"/>
                  <a:gd name="T11" fmla="*/ 1047 h 1182"/>
                  <a:gd name="T12" fmla="*/ 311 w 353"/>
                  <a:gd name="T13" fmla="*/ 87 h 1182"/>
                  <a:gd name="T14" fmla="*/ 353 w 353"/>
                  <a:gd name="T15" fmla="*/ 87 h 1182"/>
                  <a:gd name="T16" fmla="*/ 353 w 353"/>
                  <a:gd name="T17" fmla="*/ 0 h 1182"/>
                  <a:gd name="T18" fmla="*/ 0 w 353"/>
                  <a:gd name="T19" fmla="*/ 0 h 1182"/>
                  <a:gd name="T20" fmla="*/ 327 w 353"/>
                  <a:gd name="T21" fmla="*/ 62 h 1182"/>
                  <a:gd name="T22" fmla="*/ 285 w 353"/>
                  <a:gd name="T23" fmla="*/ 62 h 1182"/>
                  <a:gd name="T24" fmla="*/ 285 w 353"/>
                  <a:gd name="T25" fmla="*/ 545 h 1182"/>
                  <a:gd name="T26" fmla="*/ 67 w 353"/>
                  <a:gd name="T27" fmla="*/ 545 h 1182"/>
                  <a:gd name="T28" fmla="*/ 67 w 353"/>
                  <a:gd name="T29" fmla="*/ 62 h 1182"/>
                  <a:gd name="T30" fmla="*/ 25 w 353"/>
                  <a:gd name="T31" fmla="*/ 62 h 1182"/>
                  <a:gd name="T32" fmla="*/ 25 w 353"/>
                  <a:gd name="T33" fmla="*/ 26 h 1182"/>
                  <a:gd name="T34" fmla="*/ 327 w 353"/>
                  <a:gd name="T35" fmla="*/ 26 h 1182"/>
                  <a:gd name="T36" fmla="*/ 327 w 353"/>
                  <a:gd name="T37" fmla="*/ 62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3" h="1182">
                    <a:moveTo>
                      <a:pt x="0" y="0"/>
                    </a:moveTo>
                    <a:cubicBezTo>
                      <a:pt x="0" y="87"/>
                      <a:pt x="0" y="87"/>
                      <a:pt x="0" y="87"/>
                    </a:cubicBezTo>
                    <a:cubicBezTo>
                      <a:pt x="42" y="87"/>
                      <a:pt x="42" y="87"/>
                      <a:pt x="42" y="87"/>
                    </a:cubicBezTo>
                    <a:cubicBezTo>
                      <a:pt x="42" y="1047"/>
                      <a:pt x="42" y="1047"/>
                      <a:pt x="42" y="1047"/>
                    </a:cubicBezTo>
                    <a:cubicBezTo>
                      <a:pt x="42" y="1121"/>
                      <a:pt x="102" y="1182"/>
                      <a:pt x="177" y="1182"/>
                    </a:cubicBezTo>
                    <a:cubicBezTo>
                      <a:pt x="251" y="1182"/>
                      <a:pt x="311" y="1121"/>
                      <a:pt x="311" y="1047"/>
                    </a:cubicBezTo>
                    <a:cubicBezTo>
                      <a:pt x="311" y="87"/>
                      <a:pt x="311" y="87"/>
                      <a:pt x="311" y="87"/>
                    </a:cubicBezTo>
                    <a:cubicBezTo>
                      <a:pt x="353" y="87"/>
                      <a:pt x="353" y="87"/>
                      <a:pt x="353" y="87"/>
                    </a:cubicBezTo>
                    <a:cubicBezTo>
                      <a:pt x="353" y="0"/>
                      <a:pt x="353" y="0"/>
                      <a:pt x="353" y="0"/>
                    </a:cubicBezTo>
                    <a:lnTo>
                      <a:pt x="0" y="0"/>
                    </a:lnTo>
                    <a:close/>
                    <a:moveTo>
                      <a:pt x="327" y="62"/>
                    </a:moveTo>
                    <a:cubicBezTo>
                      <a:pt x="285" y="62"/>
                      <a:pt x="285" y="62"/>
                      <a:pt x="285" y="62"/>
                    </a:cubicBezTo>
                    <a:cubicBezTo>
                      <a:pt x="285" y="545"/>
                      <a:pt x="285" y="545"/>
                      <a:pt x="285" y="545"/>
                    </a:cubicBezTo>
                    <a:cubicBezTo>
                      <a:pt x="67" y="545"/>
                      <a:pt x="67" y="545"/>
                      <a:pt x="67" y="545"/>
                    </a:cubicBezTo>
                    <a:cubicBezTo>
                      <a:pt x="67" y="62"/>
                      <a:pt x="67" y="62"/>
                      <a:pt x="67" y="62"/>
                    </a:cubicBezTo>
                    <a:cubicBezTo>
                      <a:pt x="25" y="62"/>
                      <a:pt x="25" y="62"/>
                      <a:pt x="25" y="62"/>
                    </a:cubicBezTo>
                    <a:cubicBezTo>
                      <a:pt x="25" y="26"/>
                      <a:pt x="25" y="26"/>
                      <a:pt x="25" y="26"/>
                    </a:cubicBezTo>
                    <a:cubicBezTo>
                      <a:pt x="327" y="26"/>
                      <a:pt x="327" y="26"/>
                      <a:pt x="327" y="26"/>
                    </a:cubicBezTo>
                    <a:cubicBezTo>
                      <a:pt x="327" y="62"/>
                      <a:pt x="327" y="62"/>
                      <a:pt x="327" y="62"/>
                    </a:cubicBez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B0F0"/>
                  </a:solidFill>
                  <a:effectLst/>
                  <a:uLnTx/>
                  <a:uFillTx/>
                  <a:latin typeface="Arial" charset="0"/>
                  <a:ea typeface="Arial" charset="0"/>
                  <a:cs typeface="Arial" charset="0"/>
                </a:endParaRPr>
              </a:p>
            </p:txBody>
          </p:sp>
          <p:sp>
            <p:nvSpPr>
              <p:cNvPr id="24" name="Freeform 10"/>
              <p:cNvSpPr>
                <a:spLocks/>
              </p:cNvSpPr>
              <p:nvPr/>
            </p:nvSpPr>
            <p:spPr bwMode="auto">
              <a:xfrm>
                <a:off x="2118564" y="4321172"/>
                <a:ext cx="540746" cy="357288"/>
              </a:xfrm>
              <a:custGeom>
                <a:avLst/>
                <a:gdLst>
                  <a:gd name="T0" fmla="*/ 0 w 218"/>
                  <a:gd name="T1" fmla="*/ 36 h 140"/>
                  <a:gd name="T2" fmla="*/ 105 w 218"/>
                  <a:gd name="T3" fmla="*/ 140 h 140"/>
                  <a:gd name="T4" fmla="*/ 113 w 218"/>
                  <a:gd name="T5" fmla="*/ 140 h 140"/>
                  <a:gd name="T6" fmla="*/ 218 w 218"/>
                  <a:gd name="T7" fmla="*/ 36 h 140"/>
                  <a:gd name="T8" fmla="*/ 218 w 218"/>
                  <a:gd name="T9" fmla="*/ 0 h 140"/>
                  <a:gd name="T10" fmla="*/ 0 w 218"/>
                  <a:gd name="T11" fmla="*/ 0 h 140"/>
                  <a:gd name="T12" fmla="*/ 0 w 218"/>
                  <a:gd name="T13" fmla="*/ 36 h 140"/>
                </a:gdLst>
                <a:ahLst/>
                <a:cxnLst>
                  <a:cxn ang="0">
                    <a:pos x="T0" y="T1"/>
                  </a:cxn>
                  <a:cxn ang="0">
                    <a:pos x="T2" y="T3"/>
                  </a:cxn>
                  <a:cxn ang="0">
                    <a:pos x="T4" y="T5"/>
                  </a:cxn>
                  <a:cxn ang="0">
                    <a:pos x="T6" y="T7"/>
                  </a:cxn>
                  <a:cxn ang="0">
                    <a:pos x="T8" y="T9"/>
                  </a:cxn>
                  <a:cxn ang="0">
                    <a:pos x="T10" y="T11"/>
                  </a:cxn>
                  <a:cxn ang="0">
                    <a:pos x="T12" y="T13"/>
                  </a:cxn>
                </a:cxnLst>
                <a:rect l="0" t="0" r="r" b="b"/>
                <a:pathLst>
                  <a:path w="218" h="140">
                    <a:moveTo>
                      <a:pt x="0" y="36"/>
                    </a:moveTo>
                    <a:cubicBezTo>
                      <a:pt x="0" y="93"/>
                      <a:pt x="47" y="140"/>
                      <a:pt x="105" y="140"/>
                    </a:cubicBezTo>
                    <a:cubicBezTo>
                      <a:pt x="113" y="140"/>
                      <a:pt x="113" y="140"/>
                      <a:pt x="113" y="140"/>
                    </a:cubicBezTo>
                    <a:cubicBezTo>
                      <a:pt x="171" y="140"/>
                      <a:pt x="218" y="93"/>
                      <a:pt x="218" y="36"/>
                    </a:cubicBezTo>
                    <a:cubicBezTo>
                      <a:pt x="218" y="0"/>
                      <a:pt x="218" y="0"/>
                      <a:pt x="218" y="0"/>
                    </a:cubicBezTo>
                    <a:cubicBezTo>
                      <a:pt x="0" y="0"/>
                      <a:pt x="0" y="0"/>
                      <a:pt x="0" y="0"/>
                    </a:cubicBezTo>
                    <a:lnTo>
                      <a:pt x="0" y="36"/>
                    </a:lnTo>
                    <a:close/>
                  </a:path>
                </a:pathLst>
              </a:custGeom>
              <a:solidFill>
                <a:schemeClr val="accent4">
                  <a:lumMod val="60000"/>
                  <a:lumOff val="4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B0F0"/>
                  </a:solidFill>
                  <a:effectLst/>
                  <a:uLnTx/>
                  <a:uFillTx/>
                  <a:latin typeface="Arial" charset="0"/>
                  <a:ea typeface="Arial" charset="0"/>
                  <a:cs typeface="Arial" charset="0"/>
                </a:endParaRPr>
              </a:p>
            </p:txBody>
          </p:sp>
          <p:sp>
            <p:nvSpPr>
              <p:cNvPr id="29723" name="Oval 21"/>
              <p:cNvSpPr>
                <a:spLocks noChangeArrowheads="1"/>
              </p:cNvSpPr>
              <p:nvPr/>
            </p:nvSpPr>
            <p:spPr bwMode="auto">
              <a:xfrm>
                <a:off x="2280351" y="2005408"/>
                <a:ext cx="331293" cy="326972"/>
              </a:xfrm>
              <a:prstGeom prst="ellipse">
                <a:avLst/>
              </a:prstGeom>
              <a:solidFill>
                <a:schemeClr val="accent1">
                  <a:lumMod val="20000"/>
                  <a:lumOff val="80000"/>
                </a:schemeClr>
              </a:solidFill>
              <a:ln w="33338">
                <a:solidFill>
                  <a:schemeClr val="accent1">
                    <a:lumMod val="20000"/>
                    <a:lumOff val="80000"/>
                  </a:schemeClr>
                </a:solidFill>
                <a:miter lim="800000"/>
                <a:headEnd/>
                <a:tailEnd/>
              </a:ln>
            </p:spPr>
            <p:txBody>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fr-FR" sz="2400" b="0" i="0" u="none" strike="noStrike" kern="1200" cap="none" spc="0" normalizeH="0" baseline="0" noProof="0">
                  <a:ln>
                    <a:noFill/>
                  </a:ln>
                  <a:solidFill>
                    <a:srgbClr val="00B0F0"/>
                  </a:solidFill>
                  <a:effectLst/>
                  <a:uLnTx/>
                  <a:uFillTx/>
                  <a:latin typeface="Arial" charset="0"/>
                  <a:ea typeface="MS PGothic" charset="-128"/>
                  <a:cs typeface="+mn-cs"/>
                </a:endParaRPr>
              </a:p>
            </p:txBody>
          </p:sp>
          <p:sp>
            <p:nvSpPr>
              <p:cNvPr id="29724" name="Oval 28"/>
              <p:cNvSpPr>
                <a:spLocks noChangeArrowheads="1"/>
              </p:cNvSpPr>
              <p:nvPr/>
            </p:nvSpPr>
            <p:spPr bwMode="auto">
              <a:xfrm>
                <a:off x="2146549" y="2295649"/>
                <a:ext cx="151243" cy="151243"/>
              </a:xfrm>
              <a:prstGeom prst="ellipse">
                <a:avLst/>
              </a:prstGeom>
              <a:solidFill>
                <a:schemeClr val="accent1">
                  <a:lumMod val="60000"/>
                  <a:lumOff val="40000"/>
                </a:schemeClr>
              </a:solidFill>
              <a:ln w="17463">
                <a:solidFill>
                  <a:schemeClr val="accent1">
                    <a:lumMod val="60000"/>
                    <a:lumOff val="40000"/>
                  </a:schemeClr>
                </a:solidFill>
                <a:miter lim="800000"/>
                <a:headEnd/>
                <a:tailEnd/>
              </a:ln>
            </p:spPr>
            <p:txBody>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fr-FR" sz="2400" b="0" i="0" u="none" strike="noStrike" kern="1200" cap="none" spc="0" normalizeH="0" baseline="0" noProof="0">
                  <a:ln>
                    <a:noFill/>
                  </a:ln>
                  <a:solidFill>
                    <a:srgbClr val="00B0F0"/>
                  </a:solidFill>
                  <a:effectLst/>
                  <a:uLnTx/>
                  <a:uFillTx/>
                  <a:latin typeface="Arial" charset="0"/>
                  <a:ea typeface="MS PGothic" charset="-128"/>
                  <a:cs typeface="+mn-cs"/>
                </a:endParaRPr>
              </a:p>
            </p:txBody>
          </p:sp>
          <p:sp>
            <p:nvSpPr>
              <p:cNvPr id="29725" name="Oval 28"/>
              <p:cNvSpPr>
                <a:spLocks noChangeArrowheads="1"/>
              </p:cNvSpPr>
              <p:nvPr/>
            </p:nvSpPr>
            <p:spPr bwMode="auto">
              <a:xfrm>
                <a:off x="2333892" y="2248007"/>
                <a:ext cx="123264" cy="123264"/>
              </a:xfrm>
              <a:prstGeom prst="ellipse">
                <a:avLst/>
              </a:prstGeom>
              <a:solidFill>
                <a:schemeClr val="bg1"/>
              </a:solidFill>
              <a:ln w="17463">
                <a:solidFill>
                  <a:schemeClr val="accent5">
                    <a:lumMod val="60000"/>
                    <a:lumOff val="40000"/>
                  </a:schemeClr>
                </a:solidFill>
                <a:miter lim="800000"/>
                <a:headEnd/>
                <a:tailEnd/>
              </a:ln>
            </p:spPr>
            <p:txBody>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fr-FR" sz="2400" b="0" i="0" u="none" strike="noStrike" kern="1200" cap="none" spc="0" normalizeH="0" baseline="0" noProof="0">
                  <a:ln>
                    <a:noFill/>
                  </a:ln>
                  <a:solidFill>
                    <a:srgbClr val="00B0F0"/>
                  </a:solidFill>
                  <a:effectLst/>
                  <a:uLnTx/>
                  <a:uFillTx/>
                  <a:latin typeface="Arial" charset="0"/>
                  <a:ea typeface="MS PGothic" charset="-128"/>
                  <a:cs typeface="+mn-cs"/>
                </a:endParaRPr>
              </a:p>
            </p:txBody>
          </p:sp>
          <p:sp>
            <p:nvSpPr>
              <p:cNvPr id="29726" name="Oval 21"/>
              <p:cNvSpPr>
                <a:spLocks noChangeArrowheads="1"/>
              </p:cNvSpPr>
              <p:nvPr/>
            </p:nvSpPr>
            <p:spPr bwMode="auto">
              <a:xfrm>
                <a:off x="2161376" y="1766301"/>
                <a:ext cx="331293" cy="326972"/>
              </a:xfrm>
              <a:prstGeom prst="ellipse">
                <a:avLst/>
              </a:prstGeom>
              <a:solidFill>
                <a:schemeClr val="accent1">
                  <a:lumMod val="40000"/>
                  <a:lumOff val="60000"/>
                </a:schemeClr>
              </a:solidFill>
              <a:ln w="33338">
                <a:solidFill>
                  <a:schemeClr val="accent1">
                    <a:lumMod val="40000"/>
                    <a:lumOff val="60000"/>
                  </a:schemeClr>
                </a:solidFill>
                <a:miter lim="800000"/>
                <a:headEnd/>
                <a:tailEnd/>
              </a:ln>
            </p:spPr>
            <p:txBody>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fr-FR" sz="2400" b="0" i="0" u="none" strike="noStrike" kern="1200" cap="none" spc="0" normalizeH="0" baseline="0" noProof="0">
                  <a:ln>
                    <a:noFill/>
                  </a:ln>
                  <a:solidFill>
                    <a:srgbClr val="00B0F0"/>
                  </a:solidFill>
                  <a:effectLst/>
                  <a:uLnTx/>
                  <a:uFillTx/>
                  <a:latin typeface="Arial" charset="0"/>
                  <a:ea typeface="MS PGothic" charset="-128"/>
                  <a:cs typeface="+mn-cs"/>
                </a:endParaRPr>
              </a:p>
            </p:txBody>
          </p:sp>
          <p:sp>
            <p:nvSpPr>
              <p:cNvPr id="29727" name="Oval 28"/>
              <p:cNvSpPr>
                <a:spLocks noChangeArrowheads="1"/>
              </p:cNvSpPr>
              <p:nvPr/>
            </p:nvSpPr>
            <p:spPr bwMode="auto">
              <a:xfrm>
                <a:off x="2492669" y="1662945"/>
                <a:ext cx="151243" cy="151243"/>
              </a:xfrm>
              <a:prstGeom prst="ellipse">
                <a:avLst/>
              </a:prstGeom>
              <a:solidFill>
                <a:srgbClr val="FFFFFF"/>
              </a:solidFill>
              <a:ln w="17463">
                <a:solidFill>
                  <a:schemeClr val="accent5">
                    <a:lumMod val="60000"/>
                    <a:lumOff val="40000"/>
                  </a:schemeClr>
                </a:solidFill>
                <a:miter lim="800000"/>
                <a:headEnd/>
                <a:tailEnd/>
              </a:ln>
            </p:spPr>
            <p:txBody>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fr-FR" sz="2400" b="0" i="0" u="none" strike="noStrike" kern="1200" cap="none" spc="0" normalizeH="0" baseline="0" noProof="0">
                  <a:ln>
                    <a:noFill/>
                  </a:ln>
                  <a:solidFill>
                    <a:srgbClr val="00B0F0"/>
                  </a:solidFill>
                  <a:effectLst/>
                  <a:uLnTx/>
                  <a:uFillTx/>
                  <a:latin typeface="Arial" charset="0"/>
                  <a:ea typeface="MS PGothic" charset="-128"/>
                  <a:cs typeface="+mn-cs"/>
                </a:endParaRPr>
              </a:p>
            </p:txBody>
          </p:sp>
        </p:grpSp>
        <p:sp>
          <p:nvSpPr>
            <p:cNvPr id="29702" name="TextBox 4"/>
            <p:cNvSpPr txBox="1">
              <a:spLocks noChangeArrowheads="1"/>
            </p:cNvSpPr>
            <p:nvPr/>
          </p:nvSpPr>
          <p:spPr bwMode="auto">
            <a:xfrm>
              <a:off x="4305275" y="3503136"/>
              <a:ext cx="162855" cy="491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fr-FR" sz="2400" b="0" i="0" u="none" strike="noStrike" kern="1200" cap="none" spc="0" normalizeH="0" baseline="0" noProof="0">
                <a:ln>
                  <a:noFill/>
                </a:ln>
                <a:solidFill>
                  <a:srgbClr val="00B0F0"/>
                </a:solidFill>
                <a:effectLst/>
                <a:uLnTx/>
                <a:uFillTx/>
                <a:latin typeface="Times New Roman" charset="0"/>
                <a:ea typeface="MS PGothic" charset="-128"/>
                <a:cs typeface="+mn-cs"/>
              </a:endParaRPr>
            </a:p>
          </p:txBody>
        </p:sp>
        <p:sp>
          <p:nvSpPr>
            <p:cNvPr id="29703" name="Rectangle 72"/>
            <p:cNvSpPr>
              <a:spLocks noChangeArrowheads="1"/>
            </p:cNvSpPr>
            <p:nvPr/>
          </p:nvSpPr>
          <p:spPr bwMode="auto">
            <a:xfrm>
              <a:off x="4124300" y="3258661"/>
              <a:ext cx="539750" cy="676275"/>
            </a:xfrm>
            <a:prstGeom prst="rect">
              <a:avLst/>
            </a:prstGeom>
            <a:solidFill>
              <a:srgbClr val="E32F8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fr-FR" sz="2400" b="0" i="0" u="none" strike="noStrike" kern="1200" cap="none" spc="0" normalizeH="0" baseline="0" noProof="0">
                <a:ln>
                  <a:noFill/>
                </a:ln>
                <a:solidFill>
                  <a:srgbClr val="00B0F0"/>
                </a:solidFill>
                <a:effectLst/>
                <a:uLnTx/>
                <a:uFillTx/>
                <a:latin typeface="Arial" charset="0"/>
                <a:ea typeface="MS PGothic" charset="-128"/>
                <a:cs typeface="+mn-cs"/>
              </a:endParaRPr>
            </a:p>
          </p:txBody>
        </p:sp>
        <p:sp>
          <p:nvSpPr>
            <p:cNvPr id="77" name="Rectangle 76"/>
            <p:cNvSpPr>
              <a:spLocks noChangeArrowheads="1"/>
            </p:cNvSpPr>
            <p:nvPr/>
          </p:nvSpPr>
          <p:spPr bwMode="auto">
            <a:xfrm>
              <a:off x="4121125" y="4366736"/>
              <a:ext cx="539750" cy="676275"/>
            </a:xfrm>
            <a:prstGeom prst="rect">
              <a:avLst/>
            </a:prstGeom>
            <a:solidFill>
              <a:schemeClr val="accent1">
                <a:lumMod val="60000"/>
                <a:lumOff val="40000"/>
              </a:schemeClr>
            </a:solidFill>
            <a:ln>
              <a:noFill/>
            </a:ln>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fr-FR" sz="2400" b="0" i="0" u="none" strike="noStrike" kern="1200" cap="none" spc="0" normalizeH="0" baseline="0" noProof="0">
                <a:ln>
                  <a:noFill/>
                </a:ln>
                <a:solidFill>
                  <a:srgbClr val="00B0F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8" name="Rectangle 77"/>
            <p:cNvSpPr>
              <a:spLocks noChangeArrowheads="1"/>
            </p:cNvSpPr>
            <p:nvPr/>
          </p:nvSpPr>
          <p:spPr bwMode="auto">
            <a:xfrm>
              <a:off x="4121125" y="4174648"/>
              <a:ext cx="539750" cy="228600"/>
            </a:xfrm>
            <a:prstGeom prst="rect">
              <a:avLst/>
            </a:prstGeom>
            <a:solidFill>
              <a:schemeClr val="accent6"/>
            </a:solidFill>
            <a:ln>
              <a:noFill/>
            </a:ln>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fr-FR" sz="2400" b="0" i="0" u="none" strike="noStrike" kern="1200" cap="none" spc="0" normalizeH="0" baseline="0" noProof="0">
                <a:ln>
                  <a:noFill/>
                </a:ln>
                <a:solidFill>
                  <a:srgbClr val="00B0F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9706" name="Rectangle 78"/>
            <p:cNvSpPr>
              <a:spLocks noChangeArrowheads="1"/>
            </p:cNvSpPr>
            <p:nvPr/>
          </p:nvSpPr>
          <p:spPr bwMode="auto">
            <a:xfrm>
              <a:off x="4121125" y="3934936"/>
              <a:ext cx="539750" cy="246062"/>
            </a:xfrm>
            <a:prstGeom prst="rect">
              <a:avLst/>
            </a:prstGeom>
            <a:solidFill>
              <a:srgbClr val="00CED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fr-FR" sz="2400" b="0" i="0" u="none" strike="noStrike" kern="1200" cap="none" spc="0" normalizeH="0" baseline="0" noProof="0">
                <a:ln>
                  <a:noFill/>
                </a:ln>
                <a:solidFill>
                  <a:srgbClr val="00B0F0"/>
                </a:solidFill>
                <a:effectLst/>
                <a:uLnTx/>
                <a:uFillTx/>
                <a:latin typeface="Arial" charset="0"/>
                <a:ea typeface="MS PGothic" charset="-128"/>
                <a:cs typeface="+mn-cs"/>
              </a:endParaRPr>
            </a:p>
          </p:txBody>
        </p:sp>
      </p:grpSp>
      <p:sp>
        <p:nvSpPr>
          <p:cNvPr id="29707" name="TextBox 79"/>
          <p:cNvSpPr txBox="1">
            <a:spLocks noChangeArrowheads="1"/>
          </p:cNvSpPr>
          <p:nvPr/>
        </p:nvSpPr>
        <p:spPr bwMode="auto">
          <a:xfrm>
            <a:off x="3991015" y="1332105"/>
            <a:ext cx="372730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dirty="0" err="1">
                <a:ln>
                  <a:noFill/>
                </a:ln>
                <a:solidFill>
                  <a:srgbClr val="002060"/>
                </a:solidFill>
                <a:effectLst/>
                <a:uLnTx/>
                <a:uFillTx/>
                <a:latin typeface="Arial" charset="0"/>
                <a:ea typeface="MS PGothic" charset="-128"/>
                <a:cs typeface="+mn-cs"/>
              </a:rPr>
              <a:t>What</a:t>
            </a:r>
            <a:r>
              <a:rPr kumimoji="0" lang="fr-FR" altLang="fr-FR" sz="2000" b="1" i="0" u="none" strike="noStrike" kern="1200" cap="none" spc="0" normalizeH="0" baseline="0" noProof="0" dirty="0">
                <a:ln>
                  <a:noFill/>
                </a:ln>
                <a:solidFill>
                  <a:srgbClr val="002060"/>
                </a:solidFill>
                <a:effectLst/>
                <a:uLnTx/>
                <a:uFillTx/>
                <a:latin typeface="Arial" charset="0"/>
                <a:ea typeface="MS PGothic" charset="-128"/>
                <a:cs typeface="+mn-cs"/>
              </a:rPr>
              <a:t> </a:t>
            </a:r>
            <a:r>
              <a:rPr kumimoji="0" lang="fr-FR" altLang="fr-FR" sz="2000" b="1" i="0" u="none" strike="noStrike" kern="1200" cap="none" spc="0" normalizeH="0" baseline="0" noProof="0" dirty="0" err="1">
                <a:ln>
                  <a:noFill/>
                </a:ln>
                <a:solidFill>
                  <a:srgbClr val="002060"/>
                </a:solidFill>
                <a:effectLst/>
                <a:uLnTx/>
                <a:uFillTx/>
                <a:latin typeface="Arial" charset="0"/>
                <a:ea typeface="MS PGothic" charset="-128"/>
                <a:cs typeface="+mn-cs"/>
              </a:rPr>
              <a:t>is</a:t>
            </a:r>
            <a:r>
              <a:rPr kumimoji="0" lang="fr-FR" altLang="fr-FR" sz="2000" b="1" i="0" u="none" strike="noStrike" kern="1200" cap="none" spc="0" normalizeH="0" baseline="0" noProof="0" dirty="0">
                <a:ln>
                  <a:noFill/>
                </a:ln>
                <a:solidFill>
                  <a:srgbClr val="002060"/>
                </a:solidFill>
                <a:effectLst/>
                <a:uLnTx/>
                <a:uFillTx/>
                <a:latin typeface="Arial" charset="0"/>
                <a:ea typeface="MS PGothic" charset="-128"/>
                <a:cs typeface="+mn-cs"/>
              </a:rPr>
              <a:t> a </a:t>
            </a:r>
            <a:r>
              <a:rPr kumimoji="0" lang="fr-FR" altLang="fr-FR" sz="2000" b="1" i="0" u="none" strike="noStrike" kern="1200" cap="none" spc="0" normalizeH="0" baseline="0" noProof="0" dirty="0" err="1">
                <a:ln>
                  <a:noFill/>
                </a:ln>
                <a:solidFill>
                  <a:srgbClr val="002060"/>
                </a:solidFill>
                <a:effectLst/>
                <a:uLnTx/>
                <a:uFillTx/>
                <a:latin typeface="Arial" charset="0"/>
                <a:ea typeface="MS PGothic" charset="-128"/>
                <a:cs typeface="+mn-cs"/>
              </a:rPr>
              <a:t>liquid</a:t>
            </a:r>
            <a:r>
              <a:rPr kumimoji="0" lang="fr-FR" altLang="fr-FR" sz="2000" b="1" i="0" u="none" strike="noStrike" kern="1200" cap="none" spc="0" normalizeH="0" baseline="0" noProof="0" dirty="0">
                <a:ln>
                  <a:noFill/>
                </a:ln>
                <a:solidFill>
                  <a:srgbClr val="002060"/>
                </a:solidFill>
                <a:effectLst/>
                <a:uLnTx/>
                <a:uFillTx/>
                <a:latin typeface="Arial" charset="0"/>
                <a:ea typeface="MS PGothic" charset="-128"/>
                <a:cs typeface="+mn-cs"/>
              </a:rPr>
              <a:t> dispersion ? </a:t>
            </a:r>
          </a:p>
        </p:txBody>
      </p:sp>
      <p:pic>
        <p:nvPicPr>
          <p:cNvPr id="29708" name="Picture 5"/>
          <p:cNvPicPr>
            <a:picLocks noChangeAspect="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649145" y="4322287"/>
            <a:ext cx="1993900" cy="115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9" name="Picture 6"/>
          <p:cNvPicPr>
            <a:picLocks noChangeAspect="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3147058" y="5086575"/>
            <a:ext cx="2137833" cy="1312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10" name="Picture 8"/>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xmlns=""/>
              </a:ext>
            </a:extLst>
          </a:blip>
          <a:srcRect/>
          <a:stretch>
            <a:fillRect/>
          </a:stretch>
        </p:blipFill>
        <p:spPr bwMode="auto">
          <a:xfrm>
            <a:off x="9829395" y="3131906"/>
            <a:ext cx="2063749"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11" name="Picture 10"/>
          <p:cNvPicPr>
            <a:picLocks noChangeAspect="1"/>
          </p:cNvPicPr>
          <p:nvPr/>
        </p:nvPicPr>
        <p:blipFill>
          <a:blip r:embed="rId6" cstate="print">
            <a:extLst>
              <a:ext uri="{28A0092B-C50C-407E-A947-70E740481C1C}">
                <a14:useLocalDpi xmlns:a14="http://schemas.microsoft.com/office/drawing/2010/main" xmlns=""/>
              </a:ext>
            </a:extLst>
          </a:blip>
          <a:srcRect t="-2875"/>
          <a:stretch>
            <a:fillRect/>
          </a:stretch>
        </p:blipFill>
        <p:spPr bwMode="auto">
          <a:xfrm>
            <a:off x="870832" y="3109333"/>
            <a:ext cx="2286000" cy="928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12" name="Picture 14"/>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xmlns=""/>
              </a:ext>
            </a:extLst>
          </a:blip>
          <a:srcRect/>
          <a:stretch>
            <a:fillRect/>
          </a:stretch>
        </p:blipFill>
        <p:spPr bwMode="auto">
          <a:xfrm>
            <a:off x="8330538" y="3234837"/>
            <a:ext cx="11303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13" name="ZoneTexte 28"/>
          <p:cNvSpPr txBox="1">
            <a:spLocks noChangeArrowheads="1"/>
          </p:cNvSpPr>
          <p:nvPr/>
        </p:nvSpPr>
        <p:spPr bwMode="auto">
          <a:xfrm>
            <a:off x="758841" y="710613"/>
            <a:ext cx="9840384" cy="61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fr-FR" altLang="fr-FR" sz="2000" b="1" i="0" u="none" strike="noStrike" kern="1200" cap="none" spc="0" normalizeH="0" baseline="0" noProof="0" dirty="0">
                <a:ln>
                  <a:noFill/>
                </a:ln>
                <a:solidFill>
                  <a:srgbClr val="202B46"/>
                </a:solidFill>
                <a:effectLst/>
                <a:uLnTx/>
                <a:uFillTx/>
                <a:latin typeface="Arial" charset="0"/>
                <a:ea typeface="MS PGothic" charset="-128"/>
                <a:cs typeface="+mn-cs"/>
              </a:rPr>
              <a:t>PHYSICAL STABILITY </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fr-FR" altLang="fr-FR" sz="1800" b="0" i="0" u="none" strike="noStrike" kern="1200" cap="none" spc="0" normalizeH="0" baseline="0" noProof="0" dirty="0">
                <a:ln>
                  <a:noFill/>
                </a:ln>
                <a:solidFill>
                  <a:srgbClr val="0092D2"/>
                </a:solidFill>
                <a:effectLst/>
                <a:uLnTx/>
                <a:uFillTx/>
                <a:latin typeface="Arial" charset="0"/>
                <a:ea typeface="MS PGothic" charset="-128"/>
                <a:cs typeface="+mn-cs"/>
              </a:rPr>
              <a:t>Introduction</a:t>
            </a:r>
          </a:p>
        </p:txBody>
      </p:sp>
      <p:sp>
        <p:nvSpPr>
          <p:cNvPr id="33" name="TextBox 32"/>
          <p:cNvSpPr txBox="1"/>
          <p:nvPr/>
        </p:nvSpPr>
        <p:spPr>
          <a:xfrm rot="5400000">
            <a:off x="2990657" y="5484939"/>
            <a:ext cx="323165" cy="2576829"/>
          </a:xfrm>
          <a:prstGeom prst="rect">
            <a:avLst/>
          </a:prstGeom>
          <a:noFill/>
        </p:spPr>
        <p:txBody>
          <a:bodyPr vert="vert27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1" u="none" strike="noStrike" kern="1200" cap="none" spc="0" normalizeH="0" baseline="0" noProof="0" dirty="0">
                <a:ln>
                  <a:noFill/>
                </a:ln>
                <a:solidFill>
                  <a:prstClr val="white">
                    <a:lumMod val="85000"/>
                  </a:prstClr>
                </a:solidFill>
                <a:effectLst/>
                <a:uLnTx/>
                <a:uFillTx/>
                <a:latin typeface="Arial" charset="0"/>
                <a:ea typeface="Arial" charset="0"/>
                <a:cs typeface="Arial" charset="0"/>
              </a:rPr>
              <a:t>© Copyright </a:t>
            </a:r>
            <a:r>
              <a:rPr kumimoji="0" lang="en-US" sz="900" b="1" i="1" u="none" strike="noStrike" kern="1200" cap="none" spc="0" normalizeH="0" baseline="0" noProof="0" dirty="0" err="1">
                <a:ln>
                  <a:noFill/>
                </a:ln>
                <a:solidFill>
                  <a:prstClr val="white">
                    <a:lumMod val="85000"/>
                  </a:prstClr>
                </a:solidFill>
                <a:effectLst/>
                <a:uLnTx/>
                <a:uFillTx/>
                <a:latin typeface="Arial" charset="0"/>
                <a:ea typeface="Arial" charset="0"/>
                <a:cs typeface="Arial" charset="0"/>
              </a:rPr>
              <a:t>PresentationGo.com</a:t>
            </a:r>
            <a:r>
              <a:rPr kumimoji="0" lang="en-US" sz="900" b="0" i="1" u="none" strike="noStrike" kern="1200" cap="none" spc="0" normalizeH="0" baseline="0" noProof="0" dirty="0">
                <a:ln>
                  <a:noFill/>
                </a:ln>
                <a:solidFill>
                  <a:prstClr val="white">
                    <a:lumMod val="85000"/>
                  </a:prstClr>
                </a:solidFill>
                <a:effectLst/>
                <a:uLnTx/>
                <a:uFillTx/>
                <a:latin typeface="Arial" charset="0"/>
                <a:ea typeface="Arial" charset="0"/>
                <a:cs typeface="Arial" charset="0"/>
              </a:rPr>
              <a:t> </a:t>
            </a:r>
          </a:p>
        </p:txBody>
      </p:sp>
      <p:grpSp>
        <p:nvGrpSpPr>
          <p:cNvPr id="2" name="Group 1"/>
          <p:cNvGrpSpPr/>
          <p:nvPr/>
        </p:nvGrpSpPr>
        <p:grpSpPr>
          <a:xfrm>
            <a:off x="7954027" y="4368096"/>
            <a:ext cx="3939117" cy="1478204"/>
            <a:chOff x="5787276" y="4197135"/>
            <a:chExt cx="2954338" cy="1478204"/>
          </a:xfrm>
        </p:grpSpPr>
        <p:sp>
          <p:nvSpPr>
            <p:cNvPr id="29701" name="TextBox 68"/>
            <p:cNvSpPr txBox="1">
              <a:spLocks noChangeArrowheads="1"/>
            </p:cNvSpPr>
            <p:nvPr/>
          </p:nvSpPr>
          <p:spPr bwMode="auto">
            <a:xfrm>
              <a:off x="5787276" y="4305733"/>
              <a:ext cx="2954338" cy="1369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fr-FR" sz="2000" b="1" i="0" u="none" strike="noStrike" kern="1200" cap="none" spc="0" normalizeH="0" baseline="0" noProof="0" dirty="0">
                <a:ln>
                  <a:noFill/>
                </a:ln>
                <a:solidFill>
                  <a:srgbClr val="FF5762"/>
                </a:solidFill>
                <a:effectLst/>
                <a:uLnTx/>
                <a:uFillTx/>
                <a:latin typeface="Arial" charset="0"/>
                <a:ea typeface="MS PGothic" charset="-128"/>
                <a:cs typeface="+mn-cs"/>
              </a:endParaRPr>
            </a:p>
            <a:p>
              <a:pPr marL="541338" marR="0" lvl="0" indent="-173038" algn="l" defTabSz="914400" rtl="0" eaLnBrk="0" fontAlgn="base" latinLnBrk="0" hangingPunct="0">
                <a:lnSpc>
                  <a:spcPct val="100000"/>
                </a:lnSpc>
                <a:spcBef>
                  <a:spcPct val="50000"/>
                </a:spcBef>
                <a:spcAft>
                  <a:spcPct val="0"/>
                </a:spcAft>
                <a:buClrTx/>
                <a:buSzTx/>
                <a:buFont typeface="Arial" charset="0"/>
                <a:buChar char="•"/>
                <a:tabLst/>
                <a:defRPr/>
              </a:pPr>
              <a:r>
                <a:rPr kumimoji="0" lang="en-US" altLang="fr-FR" sz="1400" b="0" i="0" u="none" strike="noStrike" kern="1200" cap="none" spc="0" normalizeH="0" baseline="0" noProof="0" dirty="0">
                  <a:ln>
                    <a:noFill/>
                  </a:ln>
                  <a:solidFill>
                    <a:prstClr val="white">
                      <a:lumMod val="50000"/>
                    </a:prstClr>
                  </a:solidFill>
                  <a:effectLst/>
                  <a:uLnTx/>
                  <a:uFillTx/>
                  <a:latin typeface="Arial" charset="0"/>
                  <a:ea typeface="Arial" charset="0"/>
                  <a:cs typeface="Arial" charset="0"/>
                </a:rPr>
                <a:t>Liquid/liquid = emulsion</a:t>
              </a:r>
            </a:p>
            <a:p>
              <a:pPr marL="541338" marR="0" lvl="0" indent="-173038" algn="l" defTabSz="914400" rtl="0" eaLnBrk="0" fontAlgn="base" latinLnBrk="0" hangingPunct="0">
                <a:lnSpc>
                  <a:spcPct val="100000"/>
                </a:lnSpc>
                <a:spcBef>
                  <a:spcPct val="50000"/>
                </a:spcBef>
                <a:spcAft>
                  <a:spcPct val="0"/>
                </a:spcAft>
                <a:buClrTx/>
                <a:buSzTx/>
                <a:buFont typeface="Arial" charset="0"/>
                <a:buChar char="•"/>
                <a:tabLst/>
                <a:defRPr/>
              </a:pPr>
              <a:r>
                <a:rPr kumimoji="0" lang="en-US" altLang="fr-FR" sz="1400" b="0" i="0" u="none" strike="noStrike" kern="1200" cap="none" spc="0" normalizeH="0" baseline="0" noProof="0" dirty="0">
                  <a:ln>
                    <a:noFill/>
                  </a:ln>
                  <a:solidFill>
                    <a:prstClr val="white">
                      <a:lumMod val="50000"/>
                    </a:prstClr>
                  </a:solidFill>
                  <a:effectLst/>
                  <a:uLnTx/>
                  <a:uFillTx/>
                  <a:latin typeface="Arial" charset="0"/>
                  <a:ea typeface="Arial" charset="0"/>
                  <a:cs typeface="Arial" charset="0"/>
                </a:rPr>
                <a:t>Solid/liquid = suspension</a:t>
              </a:r>
            </a:p>
            <a:p>
              <a:pPr marL="541338" marR="0" lvl="0" indent="-173038" algn="l" defTabSz="914400" rtl="0" eaLnBrk="0" fontAlgn="base" latinLnBrk="0" hangingPunct="0">
                <a:lnSpc>
                  <a:spcPct val="100000"/>
                </a:lnSpc>
                <a:spcBef>
                  <a:spcPct val="50000"/>
                </a:spcBef>
                <a:spcAft>
                  <a:spcPct val="0"/>
                </a:spcAft>
                <a:buClrTx/>
                <a:buSzTx/>
                <a:buFont typeface="Arial" charset="0"/>
                <a:buChar char="•"/>
                <a:tabLst/>
                <a:defRPr/>
              </a:pPr>
              <a:r>
                <a:rPr kumimoji="0" lang="en-US" altLang="fr-FR" sz="1400" b="0" i="0" u="none" strike="noStrike" kern="1200" cap="none" spc="0" normalizeH="0" baseline="0" noProof="0" dirty="0">
                  <a:ln>
                    <a:noFill/>
                  </a:ln>
                  <a:solidFill>
                    <a:prstClr val="white">
                      <a:lumMod val="50000"/>
                    </a:prstClr>
                  </a:solidFill>
                  <a:effectLst/>
                  <a:uLnTx/>
                  <a:uFillTx/>
                  <a:latin typeface="Arial" charset="0"/>
                  <a:ea typeface="Arial" charset="0"/>
                  <a:cs typeface="Arial" charset="0"/>
                </a:rPr>
                <a:t>Gas/liquid = foam</a:t>
              </a:r>
            </a:p>
          </p:txBody>
        </p:sp>
        <p:sp>
          <p:nvSpPr>
            <p:cNvPr id="34" name="TextBox 64"/>
            <p:cNvSpPr txBox="1">
              <a:spLocks noChangeArrowheads="1"/>
            </p:cNvSpPr>
            <p:nvPr/>
          </p:nvSpPr>
          <p:spPr bwMode="auto">
            <a:xfrm>
              <a:off x="6283124" y="4197135"/>
              <a:ext cx="199906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dirty="0" err="1">
                  <a:ln>
                    <a:noFill/>
                  </a:ln>
                  <a:solidFill>
                    <a:srgbClr val="FF5762"/>
                  </a:solidFill>
                  <a:effectLst/>
                  <a:uLnTx/>
                  <a:uFillTx/>
                  <a:latin typeface="Arial" charset="0"/>
                  <a:ea typeface="MS PGothic" charset="-128"/>
                  <a:cs typeface="+mn-cs"/>
                </a:rPr>
                <a:t>Different</a:t>
              </a:r>
              <a:r>
                <a:rPr kumimoji="0" lang="fr-FR" altLang="fr-FR" sz="2000" b="1" i="0" u="none" strike="noStrike" kern="1200" cap="none" spc="0" normalizeH="0" baseline="0" noProof="0" dirty="0">
                  <a:ln>
                    <a:noFill/>
                  </a:ln>
                  <a:solidFill>
                    <a:srgbClr val="FF5762"/>
                  </a:solidFill>
                  <a:effectLst/>
                  <a:uLnTx/>
                  <a:uFillTx/>
                  <a:latin typeface="Arial" charset="0"/>
                  <a:ea typeface="MS PGothic" charset="-128"/>
                  <a:cs typeface="+mn-cs"/>
                </a:rPr>
                <a:t> types</a:t>
              </a:r>
              <a:endParaRPr kumimoji="0" lang="fr-FR" altLang="fr-FR" sz="1400" b="0" i="0" u="none" strike="noStrike" kern="1200" cap="none" spc="0" normalizeH="0" baseline="0" noProof="0" dirty="0">
                <a:ln>
                  <a:noFill/>
                </a:ln>
                <a:solidFill>
                  <a:srgbClr val="7F7F7F"/>
                </a:solidFill>
                <a:effectLst/>
                <a:uLnTx/>
                <a:uFillTx/>
                <a:latin typeface="Arial" charset="0"/>
                <a:ea typeface="MS PGothic" charset="-128"/>
                <a:cs typeface="+mn-cs"/>
              </a:endParaRPr>
            </a:p>
          </p:txBody>
        </p:sp>
      </p:grpSp>
      <p:grpSp>
        <p:nvGrpSpPr>
          <p:cNvPr id="4" name="Group 3"/>
          <p:cNvGrpSpPr/>
          <p:nvPr/>
        </p:nvGrpSpPr>
        <p:grpSpPr>
          <a:xfrm>
            <a:off x="8148761" y="1747691"/>
            <a:ext cx="3613873" cy="1273053"/>
            <a:chOff x="6111570" y="1747690"/>
            <a:chExt cx="2710405" cy="1273053"/>
          </a:xfrm>
        </p:grpSpPr>
        <p:grpSp>
          <p:nvGrpSpPr>
            <p:cNvPr id="29699" name="Group 60"/>
            <p:cNvGrpSpPr>
              <a:grpSpLocks/>
            </p:cNvGrpSpPr>
            <p:nvPr/>
          </p:nvGrpSpPr>
          <p:grpSpPr bwMode="auto">
            <a:xfrm>
              <a:off x="6111570" y="1778502"/>
              <a:ext cx="2710405" cy="1242241"/>
              <a:chOff x="840196" y="1518982"/>
              <a:chExt cx="1651176" cy="1242443"/>
            </a:xfrm>
          </p:grpSpPr>
          <p:sp>
            <p:nvSpPr>
              <p:cNvPr id="29717" name="TextBox 61"/>
              <p:cNvSpPr txBox="1">
                <a:spLocks noChangeArrowheads="1"/>
              </p:cNvSpPr>
              <p:nvPr/>
            </p:nvSpPr>
            <p:spPr bwMode="auto">
              <a:xfrm>
                <a:off x="840196" y="1518982"/>
                <a:ext cx="156638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fr-FR" sz="2000" b="1" i="0" u="none" strike="noStrike" kern="1200" cap="none" spc="0" normalizeH="0" baseline="0" noProof="0">
                  <a:ln>
                    <a:noFill/>
                  </a:ln>
                  <a:solidFill>
                    <a:srgbClr val="6CAC56"/>
                  </a:solidFill>
                  <a:effectLst/>
                  <a:uLnTx/>
                  <a:uFillTx/>
                  <a:latin typeface="Arial" charset="0"/>
                  <a:ea typeface="MS PGothic" charset="-128"/>
                  <a:cs typeface="+mn-cs"/>
                </a:endParaRPr>
              </a:p>
            </p:txBody>
          </p:sp>
          <p:sp>
            <p:nvSpPr>
              <p:cNvPr id="29718" name="TextBox 62"/>
              <p:cNvSpPr txBox="1">
                <a:spLocks noChangeArrowheads="1"/>
              </p:cNvSpPr>
              <p:nvPr/>
            </p:nvSpPr>
            <p:spPr bwMode="auto">
              <a:xfrm>
                <a:off x="885980" y="2238120"/>
                <a:ext cx="1605392" cy="523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fr-FR" sz="1400" b="0" i="0" u="none" strike="noStrike" kern="1200" cap="none" spc="0" normalizeH="0" baseline="0" noProof="0" dirty="0">
                    <a:ln>
                      <a:noFill/>
                    </a:ln>
                    <a:solidFill>
                      <a:srgbClr val="7F7F7F"/>
                    </a:solidFill>
                    <a:effectLst/>
                    <a:uLnTx/>
                    <a:uFillTx/>
                    <a:latin typeface="Arial" charset="0"/>
                    <a:ea typeface="MS PGothic" charset="-128"/>
                    <a:cs typeface="+mn-cs"/>
                  </a:rPr>
                  <a:t>For user appreciation the formulation must remain stable</a:t>
                </a:r>
              </a:p>
            </p:txBody>
          </p:sp>
        </p:grpSp>
        <p:sp>
          <p:nvSpPr>
            <p:cNvPr id="3" name="Rectangle 2"/>
            <p:cNvSpPr/>
            <p:nvPr/>
          </p:nvSpPr>
          <p:spPr>
            <a:xfrm>
              <a:off x="7088852" y="1747690"/>
              <a:ext cx="830997" cy="46166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fr-FR" sz="2400" b="1" i="0" u="none" strike="noStrike" kern="1200" cap="none" spc="0" normalizeH="0" baseline="0" noProof="0" dirty="0">
                  <a:ln>
                    <a:noFill/>
                  </a:ln>
                  <a:solidFill>
                    <a:srgbClr val="6CAC56"/>
                  </a:solidFill>
                  <a:effectLst/>
                  <a:uLnTx/>
                  <a:uFillTx/>
                  <a:latin typeface="Arial" charset="0"/>
                  <a:ea typeface="MS PGothic" charset="-128"/>
                  <a:cs typeface="+mn-cs"/>
                </a:rPr>
                <a:t>Stable</a:t>
              </a:r>
              <a:endParaRPr kumimoji="0" lang="fr-FR" altLang="fr-FR" sz="1600" b="0" i="0" u="none" strike="noStrike" kern="1200" cap="none" spc="0" normalizeH="0" baseline="0" noProof="0" dirty="0">
                <a:ln>
                  <a:noFill/>
                </a:ln>
                <a:solidFill>
                  <a:srgbClr val="7F7F7F"/>
                </a:solidFill>
                <a:effectLst/>
                <a:uLnTx/>
                <a:uFillTx/>
                <a:latin typeface="Arial" charset="0"/>
                <a:ea typeface="MS PGothic" charset="-128"/>
                <a:cs typeface="+mn-cs"/>
              </a:endParaRPr>
            </a:p>
          </p:txBody>
        </p:sp>
      </p:grpSp>
    </p:spTree>
    <p:extLst>
      <p:ext uri="{BB962C8B-B14F-4D97-AF65-F5344CB8AC3E}">
        <p14:creationId xmlns:p14="http://schemas.microsoft.com/office/powerpoint/2010/main" xmlns="" val="17890032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2239433" y="1196975"/>
            <a:ext cx="4608954"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800" b="1" i="0" u="none" strike="noStrike" kern="0" cap="none" spc="0" normalizeH="0" baseline="0" noProof="0" dirty="0">
                <a:ln>
                  <a:noFill/>
                </a:ln>
                <a:solidFill>
                  <a:srgbClr val="374359"/>
                </a:solidFill>
                <a:effectLst/>
                <a:uLnTx/>
                <a:uFillTx/>
                <a:latin typeface="Calibri" panose="020F0502020204030204" pitchFamily="34" charset="0"/>
                <a:ea typeface="+mn-ea"/>
                <a:cs typeface="+mn-cs"/>
              </a:rPr>
              <a:t>Step 3</a:t>
            </a:r>
            <a:r>
              <a:rPr kumimoji="0" lang="en-US" sz="2800" b="0" i="0" u="none" strike="noStrike" kern="0" cap="none" spc="0" normalizeH="0" baseline="0" noProof="0" dirty="0">
                <a:ln>
                  <a:noFill/>
                </a:ln>
                <a:solidFill>
                  <a:srgbClr val="374359"/>
                </a:solidFill>
                <a:effectLst/>
                <a:uLnTx/>
                <a:uFillTx/>
                <a:latin typeface="Calibri" panose="020F0502020204030204" pitchFamily="34" charset="0"/>
                <a:ea typeface="+mn-ea"/>
                <a:cs typeface="+mn-cs"/>
              </a:rPr>
              <a:t> : </a:t>
            </a:r>
            <a:r>
              <a:rPr kumimoji="0" lang="zh-CN" altLang="en-US" sz="2800" b="0" i="0" u="none" strike="noStrike" kern="0" cap="none" spc="0" normalizeH="0" baseline="0" noProof="0" dirty="0">
                <a:ln>
                  <a:noFill/>
                </a:ln>
                <a:solidFill>
                  <a:srgbClr val="374359"/>
                </a:solidFill>
                <a:effectLst/>
                <a:uLnTx/>
                <a:uFillTx/>
                <a:latin typeface="Calibri" panose="020F0502020204030204" pitchFamily="34" charset="0"/>
                <a:ea typeface="+mn-ea"/>
                <a:cs typeface="+mn-cs"/>
              </a:rPr>
              <a:t>将数据改为参比模式</a:t>
            </a:r>
            <a:endParaRPr kumimoji="0" lang="en-US" sz="2800" b="0" i="0" u="none" strike="noStrike" kern="0" cap="none" spc="0" normalizeH="0" baseline="0" noProof="0" dirty="0">
              <a:ln>
                <a:noFill/>
              </a:ln>
              <a:solidFill>
                <a:srgbClr val="374359"/>
              </a:solidFill>
              <a:effectLst/>
              <a:uLnTx/>
              <a:uFillTx/>
              <a:latin typeface="Calibri" panose="020F0502020204030204" pitchFamily="34" charset="0"/>
              <a:ea typeface="+mn-ea"/>
              <a:cs typeface="+mn-cs"/>
            </a:endParaRPr>
          </a:p>
        </p:txBody>
      </p:sp>
      <p:pic>
        <p:nvPicPr>
          <p:cNvPr id="44036" name="Picture 4"/>
          <p:cNvPicPr>
            <a:picLocks noChangeAspect="1"/>
          </p:cNvPicPr>
          <p:nvPr/>
        </p:nvPicPr>
        <p:blipFill>
          <a:blip r:embed="rId2" cstate="print"/>
          <a:stretch>
            <a:fillRect/>
          </a:stretch>
        </p:blipFill>
        <p:spPr>
          <a:xfrm>
            <a:off x="707668" y="2843399"/>
            <a:ext cx="4176678" cy="1754188"/>
          </a:xfrm>
          <a:prstGeom prst="rect">
            <a:avLst/>
          </a:prstGeom>
          <a:noFill/>
          <a:ln w="9525">
            <a:noFill/>
          </a:ln>
        </p:spPr>
      </p:pic>
      <p:pic>
        <p:nvPicPr>
          <p:cNvPr id="44037" name="Picture 5"/>
          <p:cNvPicPr>
            <a:picLocks noChangeAspect="1"/>
          </p:cNvPicPr>
          <p:nvPr/>
        </p:nvPicPr>
        <p:blipFill>
          <a:blip r:embed="rId3" cstate="print"/>
          <a:stretch>
            <a:fillRect/>
          </a:stretch>
        </p:blipFill>
        <p:spPr>
          <a:xfrm>
            <a:off x="7101668" y="2797876"/>
            <a:ext cx="4174800" cy="1768475"/>
          </a:xfrm>
          <a:prstGeom prst="rect">
            <a:avLst/>
          </a:prstGeom>
          <a:noFill/>
          <a:ln w="9525">
            <a:noFill/>
          </a:ln>
        </p:spPr>
      </p:pic>
      <p:sp>
        <p:nvSpPr>
          <p:cNvPr id="4" name="Flèche droite 3"/>
          <p:cNvSpPr/>
          <p:nvPr/>
        </p:nvSpPr>
        <p:spPr>
          <a:xfrm>
            <a:off x="5591944" y="3411725"/>
            <a:ext cx="1108520"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15" name="Rectangle 3"/>
          <p:cNvSpPr>
            <a:spLocks noChangeArrowheads="1"/>
          </p:cNvSpPr>
          <p:nvPr/>
        </p:nvSpPr>
        <p:spPr bwMode="auto">
          <a:xfrm>
            <a:off x="3542548" y="5112693"/>
            <a:ext cx="357020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0" cap="none" spc="0" normalizeH="0" baseline="0" noProof="0" dirty="0">
                <a:ln>
                  <a:noFill/>
                </a:ln>
                <a:solidFill>
                  <a:srgbClr val="374359"/>
                </a:solidFill>
                <a:effectLst/>
                <a:uLnTx/>
                <a:uFillTx/>
                <a:latin typeface="Calibri" panose="020F0502020204030204" pitchFamily="34" charset="0"/>
                <a:ea typeface="+mn-ea"/>
                <a:cs typeface="+mn-cs"/>
              </a:rPr>
              <a:t>更容易观察到不稳定现象</a:t>
            </a:r>
            <a:endParaRPr kumimoji="0" lang="en-US" sz="2400" b="0" i="0" u="none" strike="noStrike" kern="0" cap="none" spc="0" normalizeH="0" baseline="0" noProof="0" dirty="0">
              <a:ln>
                <a:noFill/>
              </a:ln>
              <a:solidFill>
                <a:srgbClr val="374359"/>
              </a:solidFill>
              <a:effectLst/>
              <a:uLnTx/>
              <a:uFillTx/>
              <a:latin typeface="Calibri" panose="020F0502020204030204" pitchFamily="34" charset="0"/>
              <a:ea typeface="+mn-ea"/>
              <a:cs typeface="+mn-cs"/>
            </a:endParaRPr>
          </a:p>
        </p:txBody>
      </p:sp>
      <p:sp>
        <p:nvSpPr>
          <p:cNvPr id="10" name="Rectangle 9"/>
          <p:cNvSpPr/>
          <p:nvPr/>
        </p:nvSpPr>
        <p:spPr>
          <a:xfrm>
            <a:off x="707668" y="2827011"/>
            <a:ext cx="1210733" cy="1539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17" name="Rectangle 16"/>
          <p:cNvSpPr/>
          <p:nvPr/>
        </p:nvSpPr>
        <p:spPr>
          <a:xfrm>
            <a:off x="7080381" y="2781300"/>
            <a:ext cx="1210733" cy="152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12" name="Titre 1"/>
          <p:cNvSpPr txBox="1">
            <a:spLocks/>
          </p:cNvSpPr>
          <p:nvPr/>
        </p:nvSpPr>
        <p:spPr>
          <a:xfrm>
            <a:off x="842676" y="-314464"/>
            <a:ext cx="10320867" cy="1100139"/>
          </a:xfrm>
          <a:prstGeom prst="rect">
            <a:avLst/>
          </a:prstGeom>
        </p:spPr>
        <p:txBody>
          <a:bodyPr vert="horz" wrap="square" lIns="91440" tIns="45720" rIns="91440" bIns="45720" anchor="ctr"/>
          <a:lstStyle>
            <a:lvl1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1pPr>
            <a:lvl2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5pPr>
            <a:lvl6pPr marL="457200" algn="ctr" rtl="0" fontAlgn="base">
              <a:spcBef>
                <a:spcPct val="0"/>
              </a:spcBef>
              <a:spcAft>
                <a:spcPct val="0"/>
              </a:spcAft>
              <a:defRPr sz="3200">
                <a:solidFill>
                  <a:srgbClr val="5A91CD"/>
                </a:solidFill>
                <a:latin typeface="Arial" charset="0"/>
              </a:defRPr>
            </a:lvl6pPr>
            <a:lvl7pPr marL="914400" algn="ctr" rtl="0" fontAlgn="base">
              <a:spcBef>
                <a:spcPct val="0"/>
              </a:spcBef>
              <a:spcAft>
                <a:spcPct val="0"/>
              </a:spcAft>
              <a:defRPr sz="3200">
                <a:solidFill>
                  <a:srgbClr val="5A91CD"/>
                </a:solidFill>
                <a:latin typeface="Arial" charset="0"/>
              </a:defRPr>
            </a:lvl7pPr>
            <a:lvl8pPr marL="1371600" algn="ctr" rtl="0" fontAlgn="base">
              <a:spcBef>
                <a:spcPct val="0"/>
              </a:spcBef>
              <a:spcAft>
                <a:spcPct val="0"/>
              </a:spcAft>
              <a:defRPr sz="3200">
                <a:solidFill>
                  <a:srgbClr val="5A91CD"/>
                </a:solidFill>
                <a:latin typeface="Arial" charset="0"/>
              </a:defRPr>
            </a:lvl8pPr>
            <a:lvl9pPr marL="1828800" algn="ctr" rtl="0" fontAlgn="base">
              <a:spcBef>
                <a:spcPct val="0"/>
              </a:spcBef>
              <a:spcAft>
                <a:spcPct val="0"/>
              </a:spcAft>
              <a:defRPr sz="3200">
                <a:solidFill>
                  <a:srgbClr val="5A91CD"/>
                </a:solidFill>
                <a:latin typeface="Arial" charset="0"/>
              </a:defRPr>
            </a:lvl9pPr>
          </a:lstStyle>
          <a:p>
            <a:r>
              <a:rPr lang="fr-FR" altLang="fr-FR" sz="3000" b="1" dirty="0">
                <a:solidFill>
                  <a:schemeClr val="bg2">
                    <a:lumMod val="75000"/>
                  </a:schemeClr>
                </a:solidFill>
                <a:latin typeface="等线" panose="02010600030101010101" pitchFamily="2" charset="-122"/>
                <a:ea typeface="等线" panose="02010600030101010101" pitchFamily="2" charset="-122"/>
                <a:cs typeface="+mn-cs"/>
              </a:rPr>
              <a:t>Turbiscan</a:t>
            </a:r>
            <a:r>
              <a:rPr lang="zh-CN" altLang="en-US" sz="3000" b="1" dirty="0">
                <a:solidFill>
                  <a:schemeClr val="bg2">
                    <a:lumMod val="75000"/>
                  </a:schemeClr>
                </a:solidFill>
                <a:latin typeface="等线" panose="02010600030101010101" pitchFamily="2" charset="-122"/>
                <a:ea typeface="等线" panose="02010600030101010101" pitchFamily="2" charset="-122"/>
                <a:cs typeface="+mn-cs"/>
              </a:rPr>
              <a:t>数据处理</a:t>
            </a:r>
          </a:p>
        </p:txBody>
      </p:sp>
    </p:spTree>
    <p:extLst>
      <p:ext uri="{BB962C8B-B14F-4D97-AF65-F5344CB8AC3E}">
        <p14:creationId xmlns:p14="http://schemas.microsoft.com/office/powerpoint/2010/main" xmlns="" val="21538818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2921001" y="1196975"/>
            <a:ext cx="3890809"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800" b="1" i="0" u="none" strike="noStrike" kern="0" cap="none" spc="0" normalizeH="0" baseline="0" noProof="0" dirty="0">
                <a:ln>
                  <a:noFill/>
                </a:ln>
                <a:solidFill>
                  <a:srgbClr val="374359"/>
                </a:solidFill>
                <a:effectLst/>
                <a:uLnTx/>
                <a:uFillTx/>
                <a:latin typeface="Calibri" panose="020F0502020204030204" pitchFamily="34" charset="0"/>
                <a:ea typeface="+mn-ea"/>
                <a:cs typeface="+mn-cs"/>
              </a:rPr>
              <a:t>Step 4</a:t>
            </a:r>
            <a:r>
              <a:rPr kumimoji="0" lang="en-US" sz="2800" b="0" i="0" u="none" strike="noStrike" kern="0" cap="none" spc="0" normalizeH="0" baseline="0" noProof="0" dirty="0">
                <a:ln>
                  <a:noFill/>
                </a:ln>
                <a:solidFill>
                  <a:srgbClr val="374359"/>
                </a:solidFill>
                <a:effectLst/>
                <a:uLnTx/>
                <a:uFillTx/>
                <a:latin typeface="Calibri" panose="020F0502020204030204" pitchFamily="34" charset="0"/>
                <a:ea typeface="+mn-ea"/>
                <a:cs typeface="+mn-cs"/>
              </a:rPr>
              <a:t> : </a:t>
            </a:r>
            <a:r>
              <a:rPr kumimoji="0" lang="zh-CN" altLang="en-US" sz="2800" b="0" i="0" u="none" strike="noStrike" kern="0" cap="none" spc="0" normalizeH="0" baseline="0" noProof="0" dirty="0">
                <a:ln>
                  <a:noFill/>
                </a:ln>
                <a:solidFill>
                  <a:srgbClr val="374359"/>
                </a:solidFill>
                <a:effectLst/>
                <a:uLnTx/>
                <a:uFillTx/>
                <a:latin typeface="Calibri" panose="020F0502020204030204" pitchFamily="34" charset="0"/>
                <a:ea typeface="+mn-ea"/>
                <a:cs typeface="+mn-cs"/>
              </a:rPr>
              <a:t>识别不稳定现象</a:t>
            </a:r>
            <a:endParaRPr kumimoji="0" lang="en-US" sz="2800" b="0" i="0" u="none" strike="noStrike" kern="0" cap="none" spc="0" normalizeH="0" baseline="0" noProof="0" dirty="0">
              <a:ln>
                <a:noFill/>
              </a:ln>
              <a:solidFill>
                <a:srgbClr val="374359"/>
              </a:solidFill>
              <a:effectLst/>
              <a:uLnTx/>
              <a:uFillTx/>
              <a:latin typeface="Calibri" panose="020F0502020204030204" pitchFamily="34" charset="0"/>
              <a:ea typeface="+mn-ea"/>
              <a:cs typeface="+mn-cs"/>
            </a:endParaRPr>
          </a:p>
        </p:txBody>
      </p:sp>
      <p:pic>
        <p:nvPicPr>
          <p:cNvPr id="45060" name="Picture 5"/>
          <p:cNvPicPr>
            <a:picLocks noChangeAspect="1"/>
          </p:cNvPicPr>
          <p:nvPr/>
        </p:nvPicPr>
        <p:blipFill>
          <a:blip r:embed="rId2" cstate="print"/>
          <a:stretch>
            <a:fillRect/>
          </a:stretch>
        </p:blipFill>
        <p:spPr>
          <a:xfrm>
            <a:off x="1785124" y="1854202"/>
            <a:ext cx="8123766" cy="3335337"/>
          </a:xfrm>
          <a:prstGeom prst="rect">
            <a:avLst/>
          </a:prstGeom>
          <a:noFill/>
          <a:ln w="9525">
            <a:noFill/>
          </a:ln>
        </p:spPr>
      </p:pic>
      <p:sp>
        <p:nvSpPr>
          <p:cNvPr id="3" name="Rectangle 2"/>
          <p:cNvSpPr/>
          <p:nvPr/>
        </p:nvSpPr>
        <p:spPr>
          <a:xfrm>
            <a:off x="2248674" y="2287588"/>
            <a:ext cx="1729316" cy="2592388"/>
          </a:xfrm>
          <a:prstGeom prst="rect">
            <a:avLst/>
          </a:prstGeom>
          <a:solidFill>
            <a:srgbClr val="E4551C">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11" name="Rectangle 10"/>
          <p:cNvSpPr/>
          <p:nvPr/>
        </p:nvSpPr>
        <p:spPr>
          <a:xfrm>
            <a:off x="7693873" y="2287588"/>
            <a:ext cx="1498471" cy="2592388"/>
          </a:xfrm>
          <a:prstGeom prst="rect">
            <a:avLst/>
          </a:prstGeom>
          <a:solidFill>
            <a:schemeClr val="accent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12" name="Rectangle 11"/>
          <p:cNvSpPr/>
          <p:nvPr/>
        </p:nvSpPr>
        <p:spPr>
          <a:xfrm>
            <a:off x="3977990" y="2278063"/>
            <a:ext cx="3715882" cy="2592388"/>
          </a:xfrm>
          <a:prstGeom prst="rect">
            <a:avLst/>
          </a:prstGeom>
          <a:solidFill>
            <a:srgbClr val="00B05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13" name="Rectangle 3"/>
          <p:cNvSpPr>
            <a:spLocks noChangeArrowheads="1"/>
          </p:cNvSpPr>
          <p:nvPr/>
        </p:nvSpPr>
        <p:spPr bwMode="auto">
          <a:xfrm>
            <a:off x="1856318" y="5251450"/>
            <a:ext cx="646331" cy="369332"/>
          </a:xfrm>
          <a:prstGeom prst="rect">
            <a:avLst/>
          </a:prstGeom>
          <a:noFill/>
          <a:ln w="19050">
            <a:no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0" cap="none" spc="0" normalizeH="0" baseline="0" noProof="0" dirty="0">
                <a:ln>
                  <a:noFill/>
                </a:ln>
                <a:solidFill>
                  <a:srgbClr val="FF0000"/>
                </a:solidFill>
                <a:effectLst/>
                <a:uLnTx/>
                <a:uFillTx/>
                <a:latin typeface="Calibri" panose="020F0502020204030204" pitchFamily="34" charset="0"/>
                <a:ea typeface="+mn-ea"/>
                <a:cs typeface="+mn-cs"/>
              </a:rPr>
              <a:t>底部</a:t>
            </a:r>
            <a:endParaRPr kumimoji="0" lang="en-US" sz="1800" b="0" i="0" u="none" strike="noStrike" kern="0" cap="none" spc="0" normalizeH="0" baseline="0" noProof="0" dirty="0">
              <a:ln>
                <a:noFill/>
              </a:ln>
              <a:solidFill>
                <a:srgbClr val="FF0000"/>
              </a:solidFill>
              <a:effectLst/>
              <a:uLnTx/>
              <a:uFillTx/>
              <a:latin typeface="Calibri" panose="020F0502020204030204" pitchFamily="34" charset="0"/>
              <a:ea typeface="+mn-ea"/>
              <a:cs typeface="+mn-cs"/>
            </a:endParaRPr>
          </a:p>
        </p:txBody>
      </p:sp>
      <p:sp>
        <p:nvSpPr>
          <p:cNvPr id="14" name="Rectangle 3"/>
          <p:cNvSpPr>
            <a:spLocks noChangeArrowheads="1"/>
          </p:cNvSpPr>
          <p:nvPr/>
        </p:nvSpPr>
        <p:spPr bwMode="auto">
          <a:xfrm>
            <a:off x="7871885" y="5251450"/>
            <a:ext cx="646331" cy="369332"/>
          </a:xfrm>
          <a:prstGeom prst="rect">
            <a:avLst/>
          </a:prstGeom>
          <a:noFill/>
          <a:ln w="19050">
            <a:no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0" cap="none" spc="0" normalizeH="0" baseline="0" noProof="0" dirty="0">
                <a:ln>
                  <a:noFill/>
                </a:ln>
                <a:solidFill>
                  <a:srgbClr val="0070C0"/>
                </a:solidFill>
                <a:effectLst/>
                <a:uLnTx/>
                <a:uFillTx/>
                <a:latin typeface="Calibri" panose="020F0502020204030204" pitchFamily="34" charset="0"/>
                <a:ea typeface="+mn-ea"/>
                <a:cs typeface="+mn-cs"/>
              </a:rPr>
              <a:t>顶部</a:t>
            </a:r>
            <a:endParaRPr kumimoji="0" lang="en-US" sz="1800" b="0" i="0" u="none" strike="noStrike" kern="0" cap="none" spc="0" normalizeH="0" baseline="0" noProof="0" dirty="0">
              <a:ln>
                <a:noFill/>
              </a:ln>
              <a:solidFill>
                <a:srgbClr val="0070C0"/>
              </a:solidFill>
              <a:effectLst/>
              <a:uLnTx/>
              <a:uFillTx/>
              <a:latin typeface="Calibri" panose="020F0502020204030204" pitchFamily="34" charset="0"/>
              <a:ea typeface="+mn-ea"/>
              <a:cs typeface="+mn-cs"/>
            </a:endParaRPr>
          </a:p>
        </p:txBody>
      </p:sp>
      <p:sp>
        <p:nvSpPr>
          <p:cNvPr id="16" name="Rectangle 3"/>
          <p:cNvSpPr>
            <a:spLocks noChangeArrowheads="1"/>
          </p:cNvSpPr>
          <p:nvPr/>
        </p:nvSpPr>
        <p:spPr bwMode="auto">
          <a:xfrm>
            <a:off x="4794251" y="5251450"/>
            <a:ext cx="646331" cy="369332"/>
          </a:xfrm>
          <a:prstGeom prst="rect">
            <a:avLst/>
          </a:prstGeom>
          <a:noFill/>
          <a:ln w="19050">
            <a:no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0" cap="none" spc="0" normalizeH="0" baseline="0" noProof="0" dirty="0">
                <a:ln>
                  <a:noFill/>
                </a:ln>
                <a:solidFill>
                  <a:srgbClr val="00B050"/>
                </a:solidFill>
                <a:effectLst/>
                <a:uLnTx/>
                <a:uFillTx/>
                <a:latin typeface="Calibri" panose="020F0502020204030204" pitchFamily="34" charset="0"/>
                <a:ea typeface="+mn-ea"/>
                <a:cs typeface="+mn-cs"/>
              </a:rPr>
              <a:t>中部</a:t>
            </a:r>
            <a:endParaRPr kumimoji="0" lang="en-US" sz="1800" b="0" i="0" u="none" strike="noStrike" kern="0" cap="none" spc="0" normalizeH="0" baseline="0" noProof="0" dirty="0">
              <a:ln>
                <a:noFill/>
              </a:ln>
              <a:solidFill>
                <a:srgbClr val="00B050"/>
              </a:solidFill>
              <a:effectLst/>
              <a:uLnTx/>
              <a:uFillTx/>
              <a:latin typeface="Calibri" panose="020F0502020204030204" pitchFamily="34" charset="0"/>
              <a:ea typeface="+mn-ea"/>
              <a:cs typeface="+mn-cs"/>
            </a:endParaRPr>
          </a:p>
        </p:txBody>
      </p:sp>
      <p:sp>
        <p:nvSpPr>
          <p:cNvPr id="18" name="Rectangle à coins arrondis 17"/>
          <p:cNvSpPr/>
          <p:nvPr/>
        </p:nvSpPr>
        <p:spPr bwMode="auto">
          <a:xfrm>
            <a:off x="3211756" y="5743576"/>
            <a:ext cx="5753122" cy="287338"/>
          </a:xfrm>
          <a:prstGeom prst="roundRect">
            <a:avLst/>
          </a:prstGeom>
          <a:solidFill>
            <a:srgbClr val="C5C5C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19" name="Rectangle 18"/>
          <p:cNvSpPr/>
          <p:nvPr/>
        </p:nvSpPr>
        <p:spPr bwMode="auto">
          <a:xfrm>
            <a:off x="9494022" y="5649913"/>
            <a:ext cx="379923" cy="4714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cxnSp>
        <p:nvCxnSpPr>
          <p:cNvPr id="4" name="Connecteur droit avec flèche 3"/>
          <p:cNvCxnSpPr/>
          <p:nvPr/>
        </p:nvCxnSpPr>
        <p:spPr>
          <a:xfrm flipH="1">
            <a:off x="9696451" y="2016125"/>
            <a:ext cx="336551" cy="26193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flipH="1" flipV="1">
            <a:off x="9726084" y="4981576"/>
            <a:ext cx="306917" cy="455613"/>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0" name="Rectangle 3"/>
          <p:cNvSpPr>
            <a:spLocks noChangeArrowheads="1"/>
          </p:cNvSpPr>
          <p:nvPr/>
        </p:nvSpPr>
        <p:spPr bwMode="auto">
          <a:xfrm>
            <a:off x="10658189" y="1800226"/>
            <a:ext cx="1847280" cy="307777"/>
          </a:xfrm>
          <a:prstGeom prst="rect">
            <a:avLst/>
          </a:prstGeom>
          <a:noFill/>
          <a:ln w="19050">
            <a:no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0" cap="none" spc="0" normalizeH="0" baseline="0" noProof="0" dirty="0">
                <a:ln>
                  <a:noFill/>
                </a:ln>
                <a:solidFill>
                  <a:srgbClr val="0070C0"/>
                </a:solidFill>
                <a:effectLst/>
                <a:uLnTx/>
                <a:uFillTx/>
                <a:latin typeface="Calibri" panose="020F0502020204030204" pitchFamily="34" charset="0"/>
                <a:ea typeface="+mn-ea"/>
                <a:cs typeface="+mn-cs"/>
              </a:rPr>
              <a:t>蓝色是第一条扫描线</a:t>
            </a:r>
            <a:endParaRPr kumimoji="0" lang="en-US" sz="1400" b="1" i="0" u="none" strike="noStrike" kern="0" cap="none" spc="0" normalizeH="0" baseline="0" noProof="0" dirty="0">
              <a:ln>
                <a:noFill/>
              </a:ln>
              <a:solidFill>
                <a:srgbClr val="0070C0"/>
              </a:solidFill>
              <a:effectLst/>
              <a:uLnTx/>
              <a:uFillTx/>
              <a:latin typeface="Calibri" panose="020F0502020204030204" pitchFamily="34" charset="0"/>
              <a:ea typeface="+mn-ea"/>
              <a:cs typeface="+mn-cs"/>
            </a:endParaRPr>
          </a:p>
        </p:txBody>
      </p:sp>
      <p:sp>
        <p:nvSpPr>
          <p:cNvPr id="24" name="Rectangle 3"/>
          <p:cNvSpPr>
            <a:spLocks noChangeArrowheads="1"/>
          </p:cNvSpPr>
          <p:nvPr/>
        </p:nvSpPr>
        <p:spPr bwMode="auto">
          <a:xfrm>
            <a:off x="10613739" y="5435602"/>
            <a:ext cx="1847280" cy="307975"/>
          </a:xfrm>
          <a:prstGeom prst="rect">
            <a:avLst/>
          </a:prstGeom>
          <a:noFill/>
          <a:ln w="19050">
            <a:no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0" cap="none" spc="0" normalizeH="0" baseline="0" noProof="0" dirty="0">
                <a:ln>
                  <a:noFill/>
                </a:ln>
                <a:solidFill>
                  <a:srgbClr val="C00000"/>
                </a:solidFill>
                <a:effectLst/>
                <a:uLnTx/>
                <a:uFillTx/>
                <a:latin typeface="Calibri" panose="020F0502020204030204" pitchFamily="34" charset="0"/>
                <a:ea typeface="+mn-ea"/>
                <a:cs typeface="+mn-cs"/>
              </a:rPr>
              <a:t>红色是最后一条</a:t>
            </a:r>
            <a:endParaRPr kumimoji="0" lang="en-US" sz="1400" b="1" i="0" u="none" strike="noStrike" kern="0" cap="none" spc="0" normalizeH="0" baseline="0" noProof="0" dirty="0">
              <a:ln>
                <a:noFill/>
              </a:ln>
              <a:solidFill>
                <a:srgbClr val="C00000"/>
              </a:solidFill>
              <a:effectLst/>
              <a:uLnTx/>
              <a:uFillTx/>
              <a:latin typeface="Calibri" panose="020F0502020204030204" pitchFamily="34" charset="0"/>
              <a:ea typeface="+mn-ea"/>
              <a:cs typeface="+mn-cs"/>
            </a:endParaRPr>
          </a:p>
        </p:txBody>
      </p:sp>
      <p:sp>
        <p:nvSpPr>
          <p:cNvPr id="22" name="Titre 1"/>
          <p:cNvSpPr txBox="1">
            <a:spLocks/>
          </p:cNvSpPr>
          <p:nvPr/>
        </p:nvSpPr>
        <p:spPr>
          <a:xfrm>
            <a:off x="842676" y="-314464"/>
            <a:ext cx="10320867" cy="1100139"/>
          </a:xfrm>
          <a:prstGeom prst="rect">
            <a:avLst/>
          </a:prstGeom>
        </p:spPr>
        <p:txBody>
          <a:bodyPr vert="horz" wrap="square" lIns="91440" tIns="45720" rIns="91440" bIns="45720" anchor="ctr"/>
          <a:lstStyle>
            <a:lvl1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1pPr>
            <a:lvl2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5pPr>
            <a:lvl6pPr marL="457200" algn="ctr" rtl="0" fontAlgn="base">
              <a:spcBef>
                <a:spcPct val="0"/>
              </a:spcBef>
              <a:spcAft>
                <a:spcPct val="0"/>
              </a:spcAft>
              <a:defRPr sz="3200">
                <a:solidFill>
                  <a:srgbClr val="5A91CD"/>
                </a:solidFill>
                <a:latin typeface="Arial" charset="0"/>
              </a:defRPr>
            </a:lvl6pPr>
            <a:lvl7pPr marL="914400" algn="ctr" rtl="0" fontAlgn="base">
              <a:spcBef>
                <a:spcPct val="0"/>
              </a:spcBef>
              <a:spcAft>
                <a:spcPct val="0"/>
              </a:spcAft>
              <a:defRPr sz="3200">
                <a:solidFill>
                  <a:srgbClr val="5A91CD"/>
                </a:solidFill>
                <a:latin typeface="Arial" charset="0"/>
              </a:defRPr>
            </a:lvl7pPr>
            <a:lvl8pPr marL="1371600" algn="ctr" rtl="0" fontAlgn="base">
              <a:spcBef>
                <a:spcPct val="0"/>
              </a:spcBef>
              <a:spcAft>
                <a:spcPct val="0"/>
              </a:spcAft>
              <a:defRPr sz="3200">
                <a:solidFill>
                  <a:srgbClr val="5A91CD"/>
                </a:solidFill>
                <a:latin typeface="Arial" charset="0"/>
              </a:defRPr>
            </a:lvl8pPr>
            <a:lvl9pPr marL="1828800" algn="ctr" rtl="0" fontAlgn="base">
              <a:spcBef>
                <a:spcPct val="0"/>
              </a:spcBef>
              <a:spcAft>
                <a:spcPct val="0"/>
              </a:spcAft>
              <a:defRPr sz="3200">
                <a:solidFill>
                  <a:srgbClr val="5A91CD"/>
                </a:solidFill>
                <a:latin typeface="Arial" charset="0"/>
              </a:defRPr>
            </a:lvl9pPr>
          </a:lstStyle>
          <a:p>
            <a:r>
              <a:rPr lang="fr-FR" altLang="fr-FR" sz="3000" b="1" dirty="0">
                <a:solidFill>
                  <a:schemeClr val="bg2">
                    <a:lumMod val="75000"/>
                  </a:schemeClr>
                </a:solidFill>
                <a:latin typeface="等线" panose="02010600030101010101" pitchFamily="2" charset="-122"/>
                <a:ea typeface="等线" panose="02010600030101010101" pitchFamily="2" charset="-122"/>
                <a:cs typeface="+mn-cs"/>
              </a:rPr>
              <a:t>Turbiscan</a:t>
            </a:r>
            <a:r>
              <a:rPr lang="zh-CN" altLang="en-US" sz="3000" b="1" dirty="0">
                <a:solidFill>
                  <a:schemeClr val="bg2">
                    <a:lumMod val="75000"/>
                  </a:schemeClr>
                </a:solidFill>
                <a:latin typeface="等线" panose="02010600030101010101" pitchFamily="2" charset="-122"/>
                <a:ea typeface="等线" panose="02010600030101010101" pitchFamily="2" charset="-122"/>
                <a:cs typeface="+mn-cs"/>
              </a:rPr>
              <a:t>数据处理</a:t>
            </a:r>
          </a:p>
        </p:txBody>
      </p:sp>
    </p:spTree>
    <p:extLst>
      <p:ext uri="{BB962C8B-B14F-4D97-AF65-F5344CB8AC3E}">
        <p14:creationId xmlns:p14="http://schemas.microsoft.com/office/powerpoint/2010/main" xmlns="" val="97852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1" grpId="0" bldLvl="0" animBg="1"/>
      <p:bldP spid="12" grpId="0" bldLvl="0" animBg="1"/>
      <p:bldP spid="13" grpId="0" bldLvl="0" animBg="1"/>
      <p:bldP spid="14" grpId="0" bldLvl="0" animBg="1"/>
      <p:bldP spid="16"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2921001" y="1196975"/>
            <a:ext cx="4075155"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800" b="1" i="0" u="none" strike="noStrike" kern="0" cap="none" spc="0" normalizeH="0" baseline="0" noProof="0" dirty="0">
                <a:ln>
                  <a:noFill/>
                </a:ln>
                <a:solidFill>
                  <a:srgbClr val="374359"/>
                </a:solidFill>
                <a:effectLst/>
                <a:uLnTx/>
                <a:uFillTx/>
                <a:latin typeface="+mj-lt"/>
                <a:ea typeface="+mn-ea"/>
                <a:cs typeface="+mn-cs"/>
              </a:rPr>
              <a:t>Step 4</a:t>
            </a:r>
            <a:r>
              <a:rPr kumimoji="0" lang="en-US" sz="2800" b="0" i="0" u="none" strike="noStrike" kern="0" cap="none" spc="0" normalizeH="0" baseline="0" noProof="0" dirty="0">
                <a:ln>
                  <a:noFill/>
                </a:ln>
                <a:solidFill>
                  <a:srgbClr val="374359"/>
                </a:solidFill>
                <a:effectLst/>
                <a:uLnTx/>
                <a:uFillTx/>
                <a:latin typeface="+mj-lt"/>
                <a:ea typeface="+mn-ea"/>
                <a:cs typeface="+mn-cs"/>
              </a:rPr>
              <a:t> : </a:t>
            </a:r>
            <a:r>
              <a:rPr kumimoji="0" lang="zh-CN" altLang="en-US" sz="2800" b="0" i="0" u="none" strike="noStrike" kern="0" cap="none" spc="0" normalizeH="0" baseline="0" noProof="0" dirty="0">
                <a:ln>
                  <a:noFill/>
                </a:ln>
                <a:solidFill>
                  <a:srgbClr val="374359"/>
                </a:solidFill>
                <a:effectLst/>
                <a:uLnTx/>
                <a:uFillTx/>
                <a:latin typeface="+mj-lt"/>
                <a:ea typeface="+mn-ea"/>
                <a:cs typeface="+mn-cs"/>
              </a:rPr>
              <a:t>识别不稳定现象</a:t>
            </a:r>
            <a:endParaRPr kumimoji="0" lang="en-US" sz="2800" b="0" i="0" u="none" strike="noStrike" kern="0" cap="none" spc="0" normalizeH="0" baseline="0" noProof="0" dirty="0">
              <a:ln>
                <a:noFill/>
              </a:ln>
              <a:solidFill>
                <a:srgbClr val="374359"/>
              </a:solidFill>
              <a:effectLst/>
              <a:uLnTx/>
              <a:uFillTx/>
              <a:latin typeface="+mj-lt"/>
              <a:ea typeface="+mn-ea"/>
              <a:cs typeface="+mn-cs"/>
            </a:endParaRPr>
          </a:p>
        </p:txBody>
      </p:sp>
      <p:grpSp>
        <p:nvGrpSpPr>
          <p:cNvPr id="46084" name="Group 4"/>
          <p:cNvGrpSpPr/>
          <p:nvPr/>
        </p:nvGrpSpPr>
        <p:grpSpPr>
          <a:xfrm>
            <a:off x="1422400" y="2251075"/>
            <a:ext cx="9347200" cy="3276600"/>
            <a:chOff x="-3" y="-3"/>
            <a:chExt cx="3261" cy="1734"/>
          </a:xfrm>
        </p:grpSpPr>
        <p:grpSp>
          <p:nvGrpSpPr>
            <p:cNvPr id="46085" name="Group 5"/>
            <p:cNvGrpSpPr/>
            <p:nvPr/>
          </p:nvGrpSpPr>
          <p:grpSpPr>
            <a:xfrm>
              <a:off x="0" y="0"/>
              <a:ext cx="3255" cy="1728"/>
              <a:chOff x="0" y="0"/>
              <a:chExt cx="3255" cy="1728"/>
            </a:xfrm>
          </p:grpSpPr>
          <p:grpSp>
            <p:nvGrpSpPr>
              <p:cNvPr id="46087" name="Group 6"/>
              <p:cNvGrpSpPr/>
              <p:nvPr/>
            </p:nvGrpSpPr>
            <p:grpSpPr>
              <a:xfrm>
                <a:off x="0" y="0"/>
                <a:ext cx="654" cy="480"/>
                <a:chOff x="0" y="0"/>
                <a:chExt cx="654" cy="480"/>
              </a:xfrm>
            </p:grpSpPr>
            <p:sp>
              <p:nvSpPr>
                <p:cNvPr id="79" name="Rectangle 7"/>
                <p:cNvSpPr>
                  <a:spLocks noChangeArrowheads="1"/>
                </p:cNvSpPr>
                <p:nvPr/>
              </p:nvSpPr>
              <p:spPr bwMode="auto">
                <a:xfrm>
                  <a:off x="28" y="0"/>
                  <a:ext cx="598"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GB" altLang="fr-FR" sz="2200" b="0" i="0" u="none" strike="noStrike" kern="0" cap="none" spc="0" normalizeH="0" baseline="0" noProof="0" dirty="0">
                      <a:ln>
                        <a:noFill/>
                      </a:ln>
                      <a:solidFill>
                        <a:srgbClr val="374359"/>
                      </a:solidFill>
                      <a:effectLst/>
                      <a:uLnTx/>
                      <a:uFillTx/>
                      <a:latin typeface="+mj-lt"/>
                      <a:ea typeface="+mn-ea"/>
                      <a:cs typeface="+mn-cs"/>
                    </a:rPr>
                    <a:t>Delta BS</a:t>
                  </a: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GB" altLang="fr-FR" sz="2200" b="0" i="0" u="none" strike="noStrike" kern="1200" cap="none" spc="0" normalizeH="0" baseline="0" noProof="0" dirty="0">
                    <a:ln>
                      <a:noFill/>
                    </a:ln>
                    <a:solidFill>
                      <a:srgbClr val="000066"/>
                    </a:solidFill>
                    <a:effectLst/>
                    <a:uLnTx/>
                    <a:uFillTx/>
                    <a:latin typeface="+mj-lt"/>
                    <a:ea typeface="+mn-ea"/>
                    <a:cs typeface="+mn-cs"/>
                  </a:endParaRPr>
                </a:p>
              </p:txBody>
            </p:sp>
            <p:sp>
              <p:nvSpPr>
                <p:cNvPr id="80" name="Rectangle 8"/>
                <p:cNvSpPr>
                  <a:spLocks noChangeArrowheads="1"/>
                </p:cNvSpPr>
                <p:nvPr/>
              </p:nvSpPr>
              <p:spPr bwMode="auto">
                <a:xfrm>
                  <a:off x="0" y="0"/>
                  <a:ext cx="654" cy="480"/>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mj-lt"/>
                    <a:ea typeface="+mn-ea"/>
                    <a:cs typeface="+mn-cs"/>
                  </a:endParaRPr>
                </a:p>
              </p:txBody>
            </p:sp>
          </p:grpSp>
          <p:grpSp>
            <p:nvGrpSpPr>
              <p:cNvPr id="46088" name="Group 9"/>
              <p:cNvGrpSpPr/>
              <p:nvPr/>
            </p:nvGrpSpPr>
            <p:grpSpPr>
              <a:xfrm>
                <a:off x="654" y="0"/>
                <a:ext cx="535" cy="480"/>
                <a:chOff x="654" y="0"/>
                <a:chExt cx="535" cy="480"/>
              </a:xfrm>
            </p:grpSpPr>
            <p:sp>
              <p:nvSpPr>
                <p:cNvPr id="77" name="Rectangle 10"/>
                <p:cNvSpPr>
                  <a:spLocks noChangeArrowheads="1"/>
                </p:cNvSpPr>
                <p:nvPr/>
              </p:nvSpPr>
              <p:spPr bwMode="auto">
                <a:xfrm>
                  <a:off x="682" y="0"/>
                  <a:ext cx="479"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GB" altLang="fr-FR" sz="2100" b="0" i="0" u="none" strike="noStrike" kern="1200" cap="none" spc="0" normalizeH="0" baseline="0" noProof="0" dirty="0">
                      <a:ln>
                        <a:noFill/>
                      </a:ln>
                      <a:solidFill>
                        <a:srgbClr val="FF3300"/>
                      </a:solidFill>
                      <a:effectLst/>
                      <a:uLnTx/>
                      <a:uFillTx/>
                      <a:latin typeface="+mj-lt"/>
                      <a:ea typeface="+mn-ea"/>
                      <a:cs typeface="Times New Roman" panose="02020603050405020304" pitchFamily="18" charset="0"/>
                    </a:rPr>
                    <a:t>Bottom</a:t>
                  </a: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GB" altLang="fr-FR" sz="2200" b="0" i="0" u="none" strike="noStrike" kern="1200" cap="none" spc="0" normalizeH="0" baseline="0" noProof="0" dirty="0">
                    <a:ln>
                      <a:noFill/>
                    </a:ln>
                    <a:solidFill>
                      <a:srgbClr val="000066"/>
                    </a:solidFill>
                    <a:effectLst/>
                    <a:uLnTx/>
                    <a:uFillTx/>
                    <a:latin typeface="+mj-lt"/>
                    <a:ea typeface="+mn-ea"/>
                    <a:cs typeface="+mn-cs"/>
                  </a:endParaRPr>
                </a:p>
              </p:txBody>
            </p:sp>
            <p:sp>
              <p:nvSpPr>
                <p:cNvPr id="78" name="Rectangle 11"/>
                <p:cNvSpPr>
                  <a:spLocks noChangeArrowheads="1"/>
                </p:cNvSpPr>
                <p:nvPr/>
              </p:nvSpPr>
              <p:spPr bwMode="auto">
                <a:xfrm>
                  <a:off x="654" y="0"/>
                  <a:ext cx="535" cy="480"/>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mj-lt"/>
                    <a:ea typeface="+mn-ea"/>
                    <a:cs typeface="+mn-cs"/>
                  </a:endParaRPr>
                </a:p>
              </p:txBody>
            </p:sp>
          </p:grpSp>
          <p:grpSp>
            <p:nvGrpSpPr>
              <p:cNvPr id="46089" name="Group 12"/>
              <p:cNvGrpSpPr/>
              <p:nvPr/>
            </p:nvGrpSpPr>
            <p:grpSpPr>
              <a:xfrm>
                <a:off x="1189" y="0"/>
                <a:ext cx="535" cy="480"/>
                <a:chOff x="1189" y="0"/>
                <a:chExt cx="535" cy="480"/>
              </a:xfrm>
            </p:grpSpPr>
            <p:sp>
              <p:nvSpPr>
                <p:cNvPr id="75" name="Rectangle 13"/>
                <p:cNvSpPr>
                  <a:spLocks noChangeArrowheads="1"/>
                </p:cNvSpPr>
                <p:nvPr/>
              </p:nvSpPr>
              <p:spPr bwMode="auto">
                <a:xfrm>
                  <a:off x="1217" y="0"/>
                  <a:ext cx="479"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GB" altLang="fr-FR" sz="2200" b="0" i="0" u="none" strike="noStrike" kern="1200" cap="none" spc="0" normalizeH="0" baseline="0" noProof="0" dirty="0">
                      <a:ln>
                        <a:noFill/>
                      </a:ln>
                      <a:solidFill>
                        <a:srgbClr val="339933"/>
                      </a:solidFill>
                      <a:effectLst/>
                      <a:uLnTx/>
                      <a:uFillTx/>
                      <a:latin typeface="+mj-lt"/>
                      <a:ea typeface="+mn-ea"/>
                      <a:cs typeface="Times New Roman" panose="02020603050405020304" pitchFamily="18" charset="0"/>
                    </a:rPr>
                    <a:t>Middle</a:t>
                  </a: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GB" altLang="fr-FR" sz="2200" b="0" i="0" u="none" strike="noStrike" kern="1200" cap="none" spc="0" normalizeH="0" baseline="0" noProof="0" dirty="0">
                    <a:ln>
                      <a:noFill/>
                    </a:ln>
                    <a:solidFill>
                      <a:srgbClr val="000066"/>
                    </a:solidFill>
                    <a:effectLst/>
                    <a:uLnTx/>
                    <a:uFillTx/>
                    <a:latin typeface="+mj-lt"/>
                    <a:ea typeface="+mn-ea"/>
                    <a:cs typeface="+mn-cs"/>
                  </a:endParaRPr>
                </a:p>
              </p:txBody>
            </p:sp>
            <p:sp>
              <p:nvSpPr>
                <p:cNvPr id="76" name="Rectangle 14"/>
                <p:cNvSpPr>
                  <a:spLocks noChangeArrowheads="1"/>
                </p:cNvSpPr>
                <p:nvPr/>
              </p:nvSpPr>
              <p:spPr bwMode="auto">
                <a:xfrm>
                  <a:off x="1189" y="0"/>
                  <a:ext cx="535" cy="480"/>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mj-lt"/>
                    <a:ea typeface="+mn-ea"/>
                    <a:cs typeface="+mn-cs"/>
                  </a:endParaRPr>
                </a:p>
              </p:txBody>
            </p:sp>
          </p:grpSp>
          <p:grpSp>
            <p:nvGrpSpPr>
              <p:cNvPr id="46090" name="Group 15"/>
              <p:cNvGrpSpPr/>
              <p:nvPr/>
            </p:nvGrpSpPr>
            <p:grpSpPr>
              <a:xfrm>
                <a:off x="1724" y="0"/>
                <a:ext cx="558" cy="480"/>
                <a:chOff x="1724" y="0"/>
                <a:chExt cx="558" cy="480"/>
              </a:xfrm>
            </p:grpSpPr>
            <p:sp>
              <p:nvSpPr>
                <p:cNvPr id="73" name="Rectangle 16"/>
                <p:cNvSpPr>
                  <a:spLocks noChangeArrowheads="1"/>
                </p:cNvSpPr>
                <p:nvPr/>
              </p:nvSpPr>
              <p:spPr bwMode="auto">
                <a:xfrm>
                  <a:off x="1752" y="0"/>
                  <a:ext cx="501"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GB" altLang="fr-FR" sz="2200" b="0" i="0" u="none" strike="noStrike" kern="0" cap="none" spc="0" normalizeH="0" baseline="0" noProof="0" dirty="0">
                      <a:ln>
                        <a:noFill/>
                      </a:ln>
                      <a:solidFill>
                        <a:srgbClr val="0070C0"/>
                      </a:solidFill>
                      <a:effectLst/>
                      <a:uLnTx/>
                      <a:uFillTx/>
                      <a:latin typeface="+mj-lt"/>
                      <a:ea typeface="+mn-ea"/>
                      <a:cs typeface="+mn-cs"/>
                    </a:rPr>
                    <a:t>Top</a:t>
                  </a: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GB" altLang="fr-FR" sz="2200" b="0" i="0" u="none" strike="noStrike" kern="1200" cap="none" spc="0" normalizeH="0" baseline="0" noProof="0" dirty="0">
                    <a:ln>
                      <a:noFill/>
                    </a:ln>
                    <a:solidFill>
                      <a:srgbClr val="000066"/>
                    </a:solidFill>
                    <a:effectLst/>
                    <a:uLnTx/>
                    <a:uFillTx/>
                    <a:latin typeface="+mj-lt"/>
                    <a:ea typeface="+mn-ea"/>
                    <a:cs typeface="+mn-cs"/>
                  </a:endParaRPr>
                </a:p>
              </p:txBody>
            </p:sp>
            <p:sp>
              <p:nvSpPr>
                <p:cNvPr id="74" name="Rectangle 17"/>
                <p:cNvSpPr>
                  <a:spLocks noChangeArrowheads="1"/>
                </p:cNvSpPr>
                <p:nvPr/>
              </p:nvSpPr>
              <p:spPr bwMode="auto">
                <a:xfrm>
                  <a:off x="1724" y="0"/>
                  <a:ext cx="558" cy="480"/>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mj-lt"/>
                    <a:ea typeface="+mn-ea"/>
                    <a:cs typeface="+mn-cs"/>
                  </a:endParaRPr>
                </a:p>
              </p:txBody>
            </p:sp>
          </p:grpSp>
          <p:grpSp>
            <p:nvGrpSpPr>
              <p:cNvPr id="46091" name="Group 18"/>
              <p:cNvGrpSpPr/>
              <p:nvPr/>
            </p:nvGrpSpPr>
            <p:grpSpPr>
              <a:xfrm>
                <a:off x="2282" y="0"/>
                <a:ext cx="973" cy="480"/>
                <a:chOff x="2282" y="0"/>
                <a:chExt cx="973" cy="480"/>
              </a:xfrm>
            </p:grpSpPr>
            <p:sp>
              <p:nvSpPr>
                <p:cNvPr id="71" name="Rectangle 19"/>
                <p:cNvSpPr>
                  <a:spLocks noChangeArrowheads="1"/>
                </p:cNvSpPr>
                <p:nvPr/>
              </p:nvSpPr>
              <p:spPr bwMode="auto">
                <a:xfrm>
                  <a:off x="2310" y="0"/>
                  <a:ext cx="917"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000066"/>
                      </a:solidFill>
                      <a:effectLst/>
                      <a:uLnTx/>
                      <a:uFillTx/>
                      <a:latin typeface="+mj-lt"/>
                      <a:ea typeface="+mn-ea"/>
                      <a:cs typeface="+mn-cs"/>
                    </a:rPr>
                    <a:t>不稳定现象</a:t>
                  </a:r>
                  <a:endParaRPr kumimoji="0" lang="en-GB" altLang="fr-FR" sz="2000" b="0" i="0" u="none" strike="noStrike" kern="1200" cap="none" spc="0" normalizeH="0" baseline="0" noProof="0" dirty="0">
                    <a:ln>
                      <a:noFill/>
                    </a:ln>
                    <a:solidFill>
                      <a:srgbClr val="000066"/>
                    </a:solidFill>
                    <a:effectLst/>
                    <a:uLnTx/>
                    <a:uFillTx/>
                    <a:latin typeface="+mj-lt"/>
                    <a:ea typeface="+mn-ea"/>
                    <a:cs typeface="+mn-cs"/>
                  </a:endParaRPr>
                </a:p>
              </p:txBody>
            </p:sp>
            <p:sp>
              <p:nvSpPr>
                <p:cNvPr id="72" name="Rectangle 20"/>
                <p:cNvSpPr>
                  <a:spLocks noChangeArrowheads="1"/>
                </p:cNvSpPr>
                <p:nvPr/>
              </p:nvSpPr>
              <p:spPr bwMode="auto">
                <a:xfrm>
                  <a:off x="2282" y="0"/>
                  <a:ext cx="973" cy="480"/>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mj-lt"/>
                    <a:ea typeface="+mn-ea"/>
                    <a:cs typeface="+mn-cs"/>
                  </a:endParaRPr>
                </a:p>
              </p:txBody>
            </p:sp>
          </p:grpSp>
          <p:grpSp>
            <p:nvGrpSpPr>
              <p:cNvPr id="46092" name="Group 21"/>
              <p:cNvGrpSpPr/>
              <p:nvPr/>
            </p:nvGrpSpPr>
            <p:grpSpPr>
              <a:xfrm>
                <a:off x="0" y="480"/>
                <a:ext cx="654" cy="384"/>
                <a:chOff x="0" y="480"/>
                <a:chExt cx="654" cy="384"/>
              </a:xfrm>
            </p:grpSpPr>
            <p:sp>
              <p:nvSpPr>
                <p:cNvPr id="69" name="Rectangle 22"/>
                <p:cNvSpPr>
                  <a:spLocks noChangeArrowheads="1"/>
                </p:cNvSpPr>
                <p:nvPr/>
              </p:nvSpPr>
              <p:spPr bwMode="auto">
                <a:xfrm>
                  <a:off x="28" y="480"/>
                  <a:ext cx="598" cy="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200" b="0" i="0" u="none" strike="noStrike" kern="0" cap="none" spc="0" normalizeH="0" baseline="0" noProof="0" dirty="0">
                      <a:ln>
                        <a:noFill/>
                      </a:ln>
                      <a:solidFill>
                        <a:srgbClr val="374359"/>
                      </a:solidFill>
                      <a:effectLst/>
                      <a:uLnTx/>
                      <a:uFillTx/>
                      <a:latin typeface="+mj-lt"/>
                      <a:ea typeface="+mn-ea"/>
                      <a:cs typeface="+mn-cs"/>
                    </a:rPr>
                    <a:t>情况</a:t>
                  </a:r>
                  <a:r>
                    <a:rPr kumimoji="0" lang="en-GB" altLang="fr-FR" sz="2200" b="0" i="0" u="none" strike="noStrike" kern="0" cap="none" spc="0" normalizeH="0" baseline="0" noProof="0" dirty="0">
                      <a:ln>
                        <a:noFill/>
                      </a:ln>
                      <a:solidFill>
                        <a:srgbClr val="374359"/>
                      </a:solidFill>
                      <a:effectLst/>
                      <a:uLnTx/>
                      <a:uFillTx/>
                      <a:latin typeface="+mj-lt"/>
                      <a:ea typeface="+mn-ea"/>
                      <a:cs typeface="+mn-cs"/>
                    </a:rPr>
                    <a:t> 1</a:t>
                  </a:r>
                </a:p>
              </p:txBody>
            </p:sp>
            <p:sp>
              <p:nvSpPr>
                <p:cNvPr id="70" name="Rectangle 23"/>
                <p:cNvSpPr>
                  <a:spLocks noChangeArrowheads="1"/>
                </p:cNvSpPr>
                <p:nvPr/>
              </p:nvSpPr>
              <p:spPr bwMode="auto">
                <a:xfrm>
                  <a:off x="0" y="480"/>
                  <a:ext cx="654" cy="384"/>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mj-lt"/>
                    <a:ea typeface="+mn-ea"/>
                    <a:cs typeface="+mn-cs"/>
                  </a:endParaRPr>
                </a:p>
              </p:txBody>
            </p:sp>
          </p:grpSp>
          <p:grpSp>
            <p:nvGrpSpPr>
              <p:cNvPr id="46093" name="Group 24"/>
              <p:cNvGrpSpPr/>
              <p:nvPr/>
            </p:nvGrpSpPr>
            <p:grpSpPr>
              <a:xfrm>
                <a:off x="654" y="480"/>
                <a:ext cx="535" cy="384"/>
                <a:chOff x="654" y="480"/>
                <a:chExt cx="535" cy="384"/>
              </a:xfrm>
            </p:grpSpPr>
            <p:sp>
              <p:nvSpPr>
                <p:cNvPr id="67" name="Rectangle 25"/>
                <p:cNvSpPr>
                  <a:spLocks noChangeArrowheads="1"/>
                </p:cNvSpPr>
                <p:nvPr/>
              </p:nvSpPr>
              <p:spPr bwMode="auto">
                <a:xfrm>
                  <a:off x="682" y="480"/>
                  <a:ext cx="479" cy="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GB" altLang="fr-FR" sz="2200" b="0" i="0" u="none" strike="noStrike" kern="1200" cap="none" spc="0" normalizeH="0" baseline="0" noProof="0" dirty="0">
                      <a:ln>
                        <a:noFill/>
                      </a:ln>
                      <a:solidFill>
                        <a:srgbClr val="000066"/>
                      </a:solidFill>
                      <a:effectLst/>
                      <a:uLnTx/>
                      <a:uFillTx/>
                      <a:latin typeface="+mj-lt"/>
                      <a:ea typeface="+mn-ea"/>
                      <a:cs typeface="Times New Roman" panose="02020603050405020304" pitchFamily="18" charset="0"/>
                      <a:sym typeface="Symbol" panose="05050102010706020507" pitchFamily="18" charset="2"/>
                    </a:rPr>
                    <a:t></a:t>
                  </a:r>
                  <a:endParaRPr kumimoji="0" lang="en-GB" altLang="fr-FR" sz="2200" b="0" i="0" u="none" strike="noStrike" kern="1200" cap="none" spc="0" normalizeH="0" baseline="0" noProof="0" dirty="0">
                    <a:ln>
                      <a:noFill/>
                    </a:ln>
                    <a:solidFill>
                      <a:srgbClr val="000066"/>
                    </a:solidFill>
                    <a:effectLst/>
                    <a:uLnTx/>
                    <a:uFillTx/>
                    <a:latin typeface="+mj-lt"/>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GB" altLang="fr-FR" sz="2200" b="0" i="0" u="none" strike="noStrike" kern="1200" cap="none" spc="0" normalizeH="0" baseline="0" noProof="0" dirty="0">
                    <a:ln>
                      <a:noFill/>
                    </a:ln>
                    <a:solidFill>
                      <a:srgbClr val="000066"/>
                    </a:solidFill>
                    <a:effectLst/>
                    <a:uLnTx/>
                    <a:uFillTx/>
                    <a:latin typeface="+mj-lt"/>
                    <a:ea typeface="+mn-ea"/>
                    <a:cs typeface="Times New Roman" panose="02020603050405020304" pitchFamily="18" charset="0"/>
                    <a:sym typeface="Symbol" panose="05050102010706020507" pitchFamily="18" charset="2"/>
                  </a:endParaRPr>
                </a:p>
              </p:txBody>
            </p:sp>
            <p:sp>
              <p:nvSpPr>
                <p:cNvPr id="68" name="Rectangle 26"/>
                <p:cNvSpPr>
                  <a:spLocks noChangeArrowheads="1"/>
                </p:cNvSpPr>
                <p:nvPr/>
              </p:nvSpPr>
              <p:spPr bwMode="auto">
                <a:xfrm>
                  <a:off x="654" y="480"/>
                  <a:ext cx="535" cy="384"/>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mj-lt"/>
                    <a:ea typeface="+mn-ea"/>
                    <a:cs typeface="+mn-cs"/>
                  </a:endParaRPr>
                </a:p>
              </p:txBody>
            </p:sp>
          </p:grpSp>
          <p:grpSp>
            <p:nvGrpSpPr>
              <p:cNvPr id="46094" name="Group 27"/>
              <p:cNvGrpSpPr/>
              <p:nvPr/>
            </p:nvGrpSpPr>
            <p:grpSpPr>
              <a:xfrm>
                <a:off x="1189" y="480"/>
                <a:ext cx="535" cy="384"/>
                <a:chOff x="1189" y="480"/>
                <a:chExt cx="535" cy="384"/>
              </a:xfrm>
            </p:grpSpPr>
            <p:sp>
              <p:nvSpPr>
                <p:cNvPr id="65" name="Rectangle 28"/>
                <p:cNvSpPr>
                  <a:spLocks noChangeArrowheads="1"/>
                </p:cNvSpPr>
                <p:nvPr/>
              </p:nvSpPr>
              <p:spPr bwMode="auto">
                <a:xfrm>
                  <a:off x="1217" y="480"/>
                  <a:ext cx="479" cy="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GB" altLang="fr-FR" sz="2200" b="0" i="0" u="none" strike="noStrike" kern="1200" cap="none" spc="0" normalizeH="0" baseline="0" noProof="0">
                      <a:ln>
                        <a:noFill/>
                      </a:ln>
                      <a:solidFill>
                        <a:srgbClr val="000066"/>
                      </a:solidFill>
                      <a:effectLst/>
                      <a:uLnTx/>
                      <a:uFillTx/>
                      <a:latin typeface="+mj-lt"/>
                      <a:ea typeface="+mn-ea"/>
                      <a:cs typeface="Times New Roman" panose="02020603050405020304" pitchFamily="18" charset="0"/>
                    </a:rPr>
                    <a:t>-</a:t>
                  </a: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GB" altLang="fr-FR" sz="2200" b="0" i="0" u="none" strike="noStrike" kern="1200" cap="none" spc="0" normalizeH="0" baseline="0" noProof="0">
                    <a:ln>
                      <a:noFill/>
                    </a:ln>
                    <a:solidFill>
                      <a:srgbClr val="000066"/>
                    </a:solidFill>
                    <a:effectLst/>
                    <a:uLnTx/>
                    <a:uFillTx/>
                    <a:latin typeface="+mj-lt"/>
                    <a:ea typeface="+mn-ea"/>
                    <a:cs typeface="+mn-cs"/>
                  </a:endParaRPr>
                </a:p>
              </p:txBody>
            </p:sp>
            <p:sp>
              <p:nvSpPr>
                <p:cNvPr id="66" name="Rectangle 29"/>
                <p:cNvSpPr>
                  <a:spLocks noChangeArrowheads="1"/>
                </p:cNvSpPr>
                <p:nvPr/>
              </p:nvSpPr>
              <p:spPr bwMode="auto">
                <a:xfrm>
                  <a:off x="1189" y="480"/>
                  <a:ext cx="535" cy="384"/>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mj-lt"/>
                    <a:ea typeface="+mn-ea"/>
                    <a:cs typeface="+mn-cs"/>
                  </a:endParaRPr>
                </a:p>
              </p:txBody>
            </p:sp>
          </p:grpSp>
          <p:grpSp>
            <p:nvGrpSpPr>
              <p:cNvPr id="46095" name="Group 30"/>
              <p:cNvGrpSpPr/>
              <p:nvPr/>
            </p:nvGrpSpPr>
            <p:grpSpPr>
              <a:xfrm>
                <a:off x="1724" y="480"/>
                <a:ext cx="558" cy="384"/>
                <a:chOff x="1724" y="480"/>
                <a:chExt cx="558" cy="384"/>
              </a:xfrm>
            </p:grpSpPr>
            <p:sp>
              <p:nvSpPr>
                <p:cNvPr id="63" name="Rectangle 31"/>
                <p:cNvSpPr>
                  <a:spLocks noChangeArrowheads="1"/>
                </p:cNvSpPr>
                <p:nvPr/>
              </p:nvSpPr>
              <p:spPr bwMode="auto">
                <a:xfrm>
                  <a:off x="1752" y="480"/>
                  <a:ext cx="501" cy="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GB" altLang="fr-FR" sz="2200" b="0" i="0" u="none" strike="noStrike" kern="1200" cap="none" spc="0" normalizeH="0" baseline="0" noProof="0" dirty="0">
                      <a:ln>
                        <a:noFill/>
                      </a:ln>
                      <a:solidFill>
                        <a:srgbClr val="000066"/>
                      </a:solidFill>
                      <a:effectLst/>
                      <a:uLnTx/>
                      <a:uFillTx/>
                      <a:latin typeface="+mj-lt"/>
                      <a:ea typeface="+mn-ea"/>
                      <a:cs typeface="Times New Roman" panose="02020603050405020304" pitchFamily="18" charset="0"/>
                      <a:sym typeface="Symbol" panose="05050102010706020507" pitchFamily="18" charset="2"/>
                    </a:rPr>
                    <a:t></a:t>
                  </a:r>
                  <a:endParaRPr kumimoji="0" lang="en-GB" altLang="fr-FR" sz="2200" b="0" i="0" u="none" strike="noStrike" kern="1200" cap="none" spc="0" normalizeH="0" baseline="0" noProof="0" dirty="0">
                    <a:ln>
                      <a:noFill/>
                    </a:ln>
                    <a:solidFill>
                      <a:srgbClr val="000066"/>
                    </a:solidFill>
                    <a:effectLst/>
                    <a:uLnTx/>
                    <a:uFillTx/>
                    <a:latin typeface="+mj-lt"/>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GB" altLang="fr-FR" sz="2200" b="0" i="0" u="none" strike="noStrike" kern="1200" cap="none" spc="0" normalizeH="0" baseline="0" noProof="0" dirty="0">
                    <a:ln>
                      <a:noFill/>
                    </a:ln>
                    <a:solidFill>
                      <a:srgbClr val="000066"/>
                    </a:solidFill>
                    <a:effectLst/>
                    <a:uLnTx/>
                    <a:uFillTx/>
                    <a:latin typeface="+mj-lt"/>
                    <a:ea typeface="+mn-ea"/>
                    <a:cs typeface="Times New Roman" panose="02020603050405020304" pitchFamily="18" charset="0"/>
                    <a:sym typeface="Symbol" panose="05050102010706020507" pitchFamily="18" charset="2"/>
                  </a:endParaRPr>
                </a:p>
              </p:txBody>
            </p:sp>
            <p:sp>
              <p:nvSpPr>
                <p:cNvPr id="64" name="Rectangle 32"/>
                <p:cNvSpPr>
                  <a:spLocks noChangeArrowheads="1"/>
                </p:cNvSpPr>
                <p:nvPr/>
              </p:nvSpPr>
              <p:spPr bwMode="auto">
                <a:xfrm>
                  <a:off x="1724" y="480"/>
                  <a:ext cx="558" cy="384"/>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mj-lt"/>
                    <a:ea typeface="+mn-ea"/>
                    <a:cs typeface="+mn-cs"/>
                  </a:endParaRPr>
                </a:p>
              </p:txBody>
            </p:sp>
          </p:grpSp>
          <p:grpSp>
            <p:nvGrpSpPr>
              <p:cNvPr id="46096" name="Group 33"/>
              <p:cNvGrpSpPr/>
              <p:nvPr/>
            </p:nvGrpSpPr>
            <p:grpSpPr>
              <a:xfrm>
                <a:off x="2282" y="480"/>
                <a:ext cx="973" cy="384"/>
                <a:chOff x="2282" y="480"/>
                <a:chExt cx="973" cy="384"/>
              </a:xfrm>
            </p:grpSpPr>
            <p:sp>
              <p:nvSpPr>
                <p:cNvPr id="61" name="Rectangle 34"/>
                <p:cNvSpPr>
                  <a:spLocks noChangeArrowheads="1"/>
                </p:cNvSpPr>
                <p:nvPr/>
              </p:nvSpPr>
              <p:spPr bwMode="auto">
                <a:xfrm>
                  <a:off x="2310" y="480"/>
                  <a:ext cx="917" cy="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FF9732"/>
                      </a:solidFill>
                      <a:effectLst/>
                      <a:uLnTx/>
                      <a:uFillTx/>
                      <a:latin typeface="+mj-lt"/>
                      <a:ea typeface="+mn-ea"/>
                      <a:cs typeface="+mn-cs"/>
                    </a:rPr>
                    <a:t>沉淀</a:t>
                  </a:r>
                  <a:endParaRPr kumimoji="0" lang="en-GB" altLang="fr-FR" sz="2000" b="0" i="0" u="none" strike="noStrike" kern="1200" cap="none" spc="0" normalizeH="0" baseline="0" noProof="0" dirty="0">
                    <a:ln>
                      <a:noFill/>
                    </a:ln>
                    <a:solidFill>
                      <a:srgbClr val="FF9732"/>
                    </a:solidFill>
                    <a:effectLst/>
                    <a:uLnTx/>
                    <a:uFillTx/>
                    <a:latin typeface="+mj-lt"/>
                    <a:ea typeface="+mn-ea"/>
                    <a:cs typeface="+mn-cs"/>
                  </a:endParaRPr>
                </a:p>
              </p:txBody>
            </p:sp>
            <p:sp>
              <p:nvSpPr>
                <p:cNvPr id="62" name="Rectangle 35"/>
                <p:cNvSpPr>
                  <a:spLocks noChangeArrowheads="1"/>
                </p:cNvSpPr>
                <p:nvPr/>
              </p:nvSpPr>
              <p:spPr bwMode="auto">
                <a:xfrm>
                  <a:off x="2282" y="480"/>
                  <a:ext cx="973" cy="384"/>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mj-lt"/>
                    <a:ea typeface="+mn-ea"/>
                    <a:cs typeface="+mn-cs"/>
                  </a:endParaRPr>
                </a:p>
              </p:txBody>
            </p:sp>
          </p:grpSp>
          <p:grpSp>
            <p:nvGrpSpPr>
              <p:cNvPr id="46097" name="Group 36"/>
              <p:cNvGrpSpPr/>
              <p:nvPr/>
            </p:nvGrpSpPr>
            <p:grpSpPr>
              <a:xfrm>
                <a:off x="0" y="864"/>
                <a:ext cx="654" cy="384"/>
                <a:chOff x="0" y="864"/>
                <a:chExt cx="654" cy="384"/>
              </a:xfrm>
            </p:grpSpPr>
            <p:sp>
              <p:nvSpPr>
                <p:cNvPr id="59" name="Rectangle 37"/>
                <p:cNvSpPr>
                  <a:spLocks noChangeArrowheads="1"/>
                </p:cNvSpPr>
                <p:nvPr/>
              </p:nvSpPr>
              <p:spPr bwMode="auto">
                <a:xfrm>
                  <a:off x="28" y="864"/>
                  <a:ext cx="598" cy="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200" b="0" i="0" u="none" strike="noStrike" kern="0" cap="none" spc="0" normalizeH="0" baseline="0" noProof="0" dirty="0">
                      <a:ln>
                        <a:noFill/>
                      </a:ln>
                      <a:solidFill>
                        <a:srgbClr val="374359"/>
                      </a:solidFill>
                      <a:effectLst/>
                      <a:uLnTx/>
                      <a:uFillTx/>
                      <a:latin typeface="+mj-lt"/>
                      <a:ea typeface="+mn-ea"/>
                      <a:cs typeface="+mn-cs"/>
                    </a:rPr>
                    <a:t>情况</a:t>
                  </a:r>
                  <a:r>
                    <a:rPr kumimoji="0" lang="en-GB" altLang="fr-FR" sz="2200" b="0" i="0" u="none" strike="noStrike" kern="0" cap="none" spc="0" normalizeH="0" baseline="0" noProof="0" dirty="0">
                      <a:ln>
                        <a:noFill/>
                      </a:ln>
                      <a:solidFill>
                        <a:srgbClr val="374359"/>
                      </a:solidFill>
                      <a:effectLst/>
                      <a:uLnTx/>
                      <a:uFillTx/>
                      <a:latin typeface="+mj-lt"/>
                      <a:ea typeface="+mn-ea"/>
                      <a:cs typeface="+mn-cs"/>
                    </a:rPr>
                    <a:t> 2</a:t>
                  </a:r>
                </a:p>
              </p:txBody>
            </p:sp>
            <p:sp>
              <p:nvSpPr>
                <p:cNvPr id="60" name="Rectangle 38"/>
                <p:cNvSpPr>
                  <a:spLocks noChangeArrowheads="1"/>
                </p:cNvSpPr>
                <p:nvPr/>
              </p:nvSpPr>
              <p:spPr bwMode="auto">
                <a:xfrm>
                  <a:off x="0" y="864"/>
                  <a:ext cx="654" cy="384"/>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mj-lt"/>
                    <a:ea typeface="+mn-ea"/>
                    <a:cs typeface="+mn-cs"/>
                  </a:endParaRPr>
                </a:p>
              </p:txBody>
            </p:sp>
          </p:grpSp>
          <p:grpSp>
            <p:nvGrpSpPr>
              <p:cNvPr id="46098" name="Group 39"/>
              <p:cNvGrpSpPr/>
              <p:nvPr/>
            </p:nvGrpSpPr>
            <p:grpSpPr>
              <a:xfrm>
                <a:off x="654" y="864"/>
                <a:ext cx="535" cy="384"/>
                <a:chOff x="654" y="864"/>
                <a:chExt cx="535" cy="384"/>
              </a:xfrm>
            </p:grpSpPr>
            <p:sp>
              <p:nvSpPr>
                <p:cNvPr id="57" name="Rectangle 40"/>
                <p:cNvSpPr>
                  <a:spLocks noChangeArrowheads="1"/>
                </p:cNvSpPr>
                <p:nvPr/>
              </p:nvSpPr>
              <p:spPr bwMode="auto">
                <a:xfrm>
                  <a:off x="682" y="864"/>
                  <a:ext cx="479" cy="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GB" altLang="fr-FR" sz="2000" b="0" i="0" u="none" strike="noStrike" kern="1200" cap="none" spc="0" normalizeH="0" baseline="0" noProof="0">
                      <a:ln>
                        <a:noFill/>
                      </a:ln>
                      <a:solidFill>
                        <a:srgbClr val="000066"/>
                      </a:solidFill>
                      <a:effectLst/>
                      <a:uLnTx/>
                      <a:uFillTx/>
                      <a:latin typeface="+mj-lt"/>
                      <a:ea typeface="+mn-ea"/>
                      <a:cs typeface="Times New Roman" panose="02020603050405020304" pitchFamily="18" charset="0"/>
                      <a:sym typeface="Symbol" panose="05050102010706020507" pitchFamily="18" charset="2"/>
                    </a:rPr>
                    <a:t></a:t>
                  </a:r>
                  <a:endParaRPr kumimoji="0" lang="en-GB" altLang="fr-FR" sz="2000" b="0" i="0" u="none" strike="noStrike" kern="1200" cap="none" spc="0" normalizeH="0" baseline="0" noProof="0">
                    <a:ln>
                      <a:noFill/>
                    </a:ln>
                    <a:solidFill>
                      <a:srgbClr val="000066"/>
                    </a:solidFill>
                    <a:effectLst/>
                    <a:uLnTx/>
                    <a:uFillTx/>
                    <a:latin typeface="+mj-lt"/>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GB" altLang="fr-FR" sz="2000" b="0" i="0" u="none" strike="noStrike" kern="1200" cap="none" spc="0" normalizeH="0" baseline="0" noProof="0">
                    <a:ln>
                      <a:noFill/>
                    </a:ln>
                    <a:solidFill>
                      <a:srgbClr val="000066"/>
                    </a:solidFill>
                    <a:effectLst/>
                    <a:uLnTx/>
                    <a:uFillTx/>
                    <a:latin typeface="+mj-lt"/>
                    <a:ea typeface="+mn-ea"/>
                    <a:cs typeface="Times New Roman" panose="02020603050405020304" pitchFamily="18" charset="0"/>
                    <a:sym typeface="Symbol" panose="05050102010706020507" pitchFamily="18" charset="2"/>
                  </a:endParaRPr>
                </a:p>
              </p:txBody>
            </p:sp>
            <p:sp>
              <p:nvSpPr>
                <p:cNvPr id="58" name="Rectangle 41"/>
                <p:cNvSpPr>
                  <a:spLocks noChangeArrowheads="1"/>
                </p:cNvSpPr>
                <p:nvPr/>
              </p:nvSpPr>
              <p:spPr bwMode="auto">
                <a:xfrm>
                  <a:off x="654" y="864"/>
                  <a:ext cx="535" cy="384"/>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mj-lt"/>
                    <a:ea typeface="+mn-ea"/>
                    <a:cs typeface="+mn-cs"/>
                  </a:endParaRPr>
                </a:p>
              </p:txBody>
            </p:sp>
          </p:grpSp>
          <p:grpSp>
            <p:nvGrpSpPr>
              <p:cNvPr id="46099" name="Group 42"/>
              <p:cNvGrpSpPr/>
              <p:nvPr/>
            </p:nvGrpSpPr>
            <p:grpSpPr>
              <a:xfrm>
                <a:off x="1189" y="864"/>
                <a:ext cx="535" cy="384"/>
                <a:chOff x="1189" y="864"/>
                <a:chExt cx="535" cy="384"/>
              </a:xfrm>
            </p:grpSpPr>
            <p:sp>
              <p:nvSpPr>
                <p:cNvPr id="55" name="Rectangle 43"/>
                <p:cNvSpPr>
                  <a:spLocks noChangeArrowheads="1"/>
                </p:cNvSpPr>
                <p:nvPr/>
              </p:nvSpPr>
              <p:spPr bwMode="auto">
                <a:xfrm>
                  <a:off x="1217" y="864"/>
                  <a:ext cx="479" cy="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GB" altLang="fr-FR" sz="2200" b="0" i="0" u="none" strike="noStrike" kern="1200" cap="none" spc="0" normalizeH="0" baseline="0" noProof="0">
                      <a:ln>
                        <a:noFill/>
                      </a:ln>
                      <a:solidFill>
                        <a:srgbClr val="000066"/>
                      </a:solidFill>
                      <a:effectLst/>
                      <a:uLnTx/>
                      <a:uFillTx/>
                      <a:latin typeface="+mj-lt"/>
                      <a:ea typeface="+mn-ea"/>
                      <a:cs typeface="Times New Roman" panose="02020603050405020304" pitchFamily="18" charset="0"/>
                    </a:rPr>
                    <a:t>-</a:t>
                  </a: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GB" altLang="fr-FR" sz="2200" b="0" i="0" u="none" strike="noStrike" kern="1200" cap="none" spc="0" normalizeH="0" baseline="0" noProof="0">
                    <a:ln>
                      <a:noFill/>
                    </a:ln>
                    <a:solidFill>
                      <a:srgbClr val="000066"/>
                    </a:solidFill>
                    <a:effectLst/>
                    <a:uLnTx/>
                    <a:uFillTx/>
                    <a:latin typeface="+mj-lt"/>
                    <a:ea typeface="+mn-ea"/>
                    <a:cs typeface="+mn-cs"/>
                  </a:endParaRPr>
                </a:p>
              </p:txBody>
            </p:sp>
            <p:sp>
              <p:nvSpPr>
                <p:cNvPr id="56" name="Rectangle 44"/>
                <p:cNvSpPr>
                  <a:spLocks noChangeArrowheads="1"/>
                </p:cNvSpPr>
                <p:nvPr/>
              </p:nvSpPr>
              <p:spPr bwMode="auto">
                <a:xfrm>
                  <a:off x="1189" y="864"/>
                  <a:ext cx="535" cy="384"/>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mj-lt"/>
                    <a:ea typeface="+mn-ea"/>
                    <a:cs typeface="+mn-cs"/>
                  </a:endParaRPr>
                </a:p>
              </p:txBody>
            </p:sp>
          </p:grpSp>
          <p:grpSp>
            <p:nvGrpSpPr>
              <p:cNvPr id="46100" name="Group 45"/>
              <p:cNvGrpSpPr/>
              <p:nvPr/>
            </p:nvGrpSpPr>
            <p:grpSpPr>
              <a:xfrm>
                <a:off x="1724" y="864"/>
                <a:ext cx="558" cy="384"/>
                <a:chOff x="1724" y="864"/>
                <a:chExt cx="558" cy="384"/>
              </a:xfrm>
            </p:grpSpPr>
            <p:sp>
              <p:nvSpPr>
                <p:cNvPr id="53" name="Rectangle 46"/>
                <p:cNvSpPr>
                  <a:spLocks noChangeArrowheads="1"/>
                </p:cNvSpPr>
                <p:nvPr/>
              </p:nvSpPr>
              <p:spPr bwMode="auto">
                <a:xfrm>
                  <a:off x="1752" y="864"/>
                  <a:ext cx="501" cy="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GB" altLang="fr-FR" sz="2200" b="0" i="0" u="none" strike="noStrike" kern="1200" cap="none" spc="0" normalizeH="0" baseline="0" noProof="0">
                      <a:ln>
                        <a:noFill/>
                      </a:ln>
                      <a:solidFill>
                        <a:srgbClr val="000066"/>
                      </a:solidFill>
                      <a:effectLst/>
                      <a:uLnTx/>
                      <a:uFillTx/>
                      <a:latin typeface="+mj-lt"/>
                      <a:ea typeface="+mn-ea"/>
                      <a:cs typeface="Times New Roman" panose="02020603050405020304" pitchFamily="18" charset="0"/>
                      <a:sym typeface="Symbol" panose="05050102010706020507" pitchFamily="18" charset="2"/>
                    </a:rPr>
                    <a:t></a:t>
                  </a:r>
                  <a:endParaRPr kumimoji="0" lang="en-GB" altLang="fr-FR" sz="2200" b="0" i="0" u="none" strike="noStrike" kern="1200" cap="none" spc="0" normalizeH="0" baseline="0" noProof="0">
                    <a:ln>
                      <a:noFill/>
                    </a:ln>
                    <a:solidFill>
                      <a:srgbClr val="000066"/>
                    </a:solidFill>
                    <a:effectLst/>
                    <a:uLnTx/>
                    <a:uFillTx/>
                    <a:latin typeface="+mj-lt"/>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GB" altLang="fr-FR" sz="2200" b="0" i="0" u="none" strike="noStrike" kern="1200" cap="none" spc="0" normalizeH="0" baseline="0" noProof="0">
                    <a:ln>
                      <a:noFill/>
                    </a:ln>
                    <a:solidFill>
                      <a:srgbClr val="000066"/>
                    </a:solidFill>
                    <a:effectLst/>
                    <a:uLnTx/>
                    <a:uFillTx/>
                    <a:latin typeface="+mj-lt"/>
                    <a:ea typeface="+mn-ea"/>
                    <a:cs typeface="Times New Roman" panose="02020603050405020304" pitchFamily="18" charset="0"/>
                    <a:sym typeface="Symbol" panose="05050102010706020507" pitchFamily="18" charset="2"/>
                  </a:endParaRPr>
                </a:p>
              </p:txBody>
            </p:sp>
            <p:sp>
              <p:nvSpPr>
                <p:cNvPr id="54" name="Rectangle 47"/>
                <p:cNvSpPr>
                  <a:spLocks noChangeArrowheads="1"/>
                </p:cNvSpPr>
                <p:nvPr/>
              </p:nvSpPr>
              <p:spPr bwMode="auto">
                <a:xfrm>
                  <a:off x="1724" y="864"/>
                  <a:ext cx="558" cy="384"/>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mj-lt"/>
                    <a:ea typeface="+mn-ea"/>
                    <a:cs typeface="+mn-cs"/>
                  </a:endParaRPr>
                </a:p>
              </p:txBody>
            </p:sp>
          </p:grpSp>
          <p:grpSp>
            <p:nvGrpSpPr>
              <p:cNvPr id="46101" name="Group 48"/>
              <p:cNvGrpSpPr/>
              <p:nvPr/>
            </p:nvGrpSpPr>
            <p:grpSpPr>
              <a:xfrm>
                <a:off x="2282" y="864"/>
                <a:ext cx="973" cy="384"/>
                <a:chOff x="2282" y="864"/>
                <a:chExt cx="973" cy="384"/>
              </a:xfrm>
            </p:grpSpPr>
            <p:sp>
              <p:nvSpPr>
                <p:cNvPr id="51" name="Rectangle 49"/>
                <p:cNvSpPr>
                  <a:spLocks noChangeArrowheads="1"/>
                </p:cNvSpPr>
                <p:nvPr/>
              </p:nvSpPr>
              <p:spPr bwMode="auto">
                <a:xfrm>
                  <a:off x="2310" y="864"/>
                  <a:ext cx="917" cy="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000066"/>
                      </a:solidFill>
                      <a:effectLst/>
                      <a:uLnTx/>
                      <a:uFillTx/>
                      <a:latin typeface="+mj-lt"/>
                      <a:ea typeface="+mn-ea"/>
                      <a:cs typeface="+mn-cs"/>
                    </a:rPr>
                    <a:t>上浮</a:t>
                  </a:r>
                  <a:endParaRPr kumimoji="0" lang="en-GB" altLang="fr-FR" sz="2000" b="0" i="0" u="none" strike="noStrike" kern="1200" cap="none" spc="0" normalizeH="0" baseline="0" noProof="0" dirty="0">
                    <a:ln>
                      <a:noFill/>
                    </a:ln>
                    <a:solidFill>
                      <a:srgbClr val="000066"/>
                    </a:solidFill>
                    <a:effectLst/>
                    <a:uLnTx/>
                    <a:uFillTx/>
                    <a:latin typeface="+mj-lt"/>
                    <a:ea typeface="+mn-ea"/>
                    <a:cs typeface="+mn-cs"/>
                  </a:endParaRPr>
                </a:p>
              </p:txBody>
            </p:sp>
            <p:sp>
              <p:nvSpPr>
                <p:cNvPr id="52" name="Rectangle 50"/>
                <p:cNvSpPr>
                  <a:spLocks noChangeArrowheads="1"/>
                </p:cNvSpPr>
                <p:nvPr/>
              </p:nvSpPr>
              <p:spPr bwMode="auto">
                <a:xfrm>
                  <a:off x="2282" y="864"/>
                  <a:ext cx="973" cy="384"/>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mj-lt"/>
                    <a:ea typeface="+mn-ea"/>
                    <a:cs typeface="+mn-cs"/>
                  </a:endParaRPr>
                </a:p>
              </p:txBody>
            </p:sp>
          </p:grpSp>
          <p:grpSp>
            <p:nvGrpSpPr>
              <p:cNvPr id="46102" name="Group 51"/>
              <p:cNvGrpSpPr/>
              <p:nvPr/>
            </p:nvGrpSpPr>
            <p:grpSpPr>
              <a:xfrm>
                <a:off x="0" y="1248"/>
                <a:ext cx="654" cy="480"/>
                <a:chOff x="0" y="1248"/>
                <a:chExt cx="654" cy="480"/>
              </a:xfrm>
            </p:grpSpPr>
            <p:sp>
              <p:nvSpPr>
                <p:cNvPr id="49" name="Rectangle 52"/>
                <p:cNvSpPr>
                  <a:spLocks noChangeArrowheads="1"/>
                </p:cNvSpPr>
                <p:nvPr/>
              </p:nvSpPr>
              <p:spPr bwMode="auto">
                <a:xfrm>
                  <a:off x="28" y="1248"/>
                  <a:ext cx="598"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GB" altLang="fr-FR" sz="2200" b="0" i="0" u="none" strike="noStrike" kern="1200" cap="none" spc="0" normalizeH="0" baseline="0" noProof="0" dirty="0">
                    <a:ln>
                      <a:noFill/>
                    </a:ln>
                    <a:solidFill>
                      <a:srgbClr val="000066"/>
                    </a:solidFill>
                    <a:effectLst/>
                    <a:uLnTx/>
                    <a:uFillTx/>
                    <a:latin typeface="+mj-lt"/>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200" b="0" i="0" u="none" strike="noStrike" kern="0" cap="none" spc="0" normalizeH="0" baseline="0" noProof="0" dirty="0">
                      <a:ln>
                        <a:noFill/>
                      </a:ln>
                      <a:solidFill>
                        <a:srgbClr val="374359"/>
                      </a:solidFill>
                      <a:effectLst/>
                      <a:uLnTx/>
                      <a:uFillTx/>
                      <a:latin typeface="+mj-lt"/>
                      <a:ea typeface="+mn-ea"/>
                      <a:cs typeface="+mn-cs"/>
                    </a:rPr>
                    <a:t>情况</a:t>
                  </a:r>
                  <a:r>
                    <a:rPr kumimoji="0" lang="en-GB" altLang="fr-FR" sz="2200" b="0" i="0" u="none" strike="noStrike" kern="0" cap="none" spc="0" normalizeH="0" baseline="0" noProof="0" dirty="0">
                      <a:ln>
                        <a:noFill/>
                      </a:ln>
                      <a:solidFill>
                        <a:srgbClr val="374359"/>
                      </a:solidFill>
                      <a:effectLst/>
                      <a:uLnTx/>
                      <a:uFillTx/>
                      <a:latin typeface="+mj-lt"/>
                      <a:ea typeface="+mn-ea"/>
                      <a:cs typeface="+mn-cs"/>
                    </a:rPr>
                    <a:t> 3</a:t>
                  </a: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GB" altLang="fr-FR" sz="2200" b="0" i="0" u="none" strike="noStrike" kern="1200" cap="none" spc="0" normalizeH="0" baseline="0" noProof="0" dirty="0">
                    <a:ln>
                      <a:noFill/>
                    </a:ln>
                    <a:solidFill>
                      <a:srgbClr val="000066"/>
                    </a:solidFill>
                    <a:effectLst/>
                    <a:uLnTx/>
                    <a:uFillTx/>
                    <a:latin typeface="+mj-lt"/>
                    <a:ea typeface="+mn-ea"/>
                    <a:cs typeface="+mn-cs"/>
                  </a:endParaRPr>
                </a:p>
              </p:txBody>
            </p:sp>
            <p:sp>
              <p:nvSpPr>
                <p:cNvPr id="50" name="Rectangle 53"/>
                <p:cNvSpPr>
                  <a:spLocks noChangeArrowheads="1"/>
                </p:cNvSpPr>
                <p:nvPr/>
              </p:nvSpPr>
              <p:spPr bwMode="auto">
                <a:xfrm>
                  <a:off x="0" y="1248"/>
                  <a:ext cx="654" cy="480"/>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mj-lt"/>
                    <a:ea typeface="+mn-ea"/>
                    <a:cs typeface="+mn-cs"/>
                  </a:endParaRPr>
                </a:p>
              </p:txBody>
            </p:sp>
          </p:grpSp>
          <p:grpSp>
            <p:nvGrpSpPr>
              <p:cNvPr id="46103" name="Group 54"/>
              <p:cNvGrpSpPr/>
              <p:nvPr/>
            </p:nvGrpSpPr>
            <p:grpSpPr>
              <a:xfrm>
                <a:off x="654" y="1248"/>
                <a:ext cx="535" cy="480"/>
                <a:chOff x="654" y="1248"/>
                <a:chExt cx="535" cy="480"/>
              </a:xfrm>
            </p:grpSpPr>
            <p:sp>
              <p:nvSpPr>
                <p:cNvPr id="47" name="Rectangle 55"/>
                <p:cNvSpPr>
                  <a:spLocks noChangeArrowheads="1"/>
                </p:cNvSpPr>
                <p:nvPr/>
              </p:nvSpPr>
              <p:spPr bwMode="auto">
                <a:xfrm>
                  <a:off x="682" y="1248"/>
                  <a:ext cx="479"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GB" altLang="fr-FR" sz="2200" b="0" i="0" u="none" strike="noStrike" kern="1200" cap="none" spc="0" normalizeH="0" baseline="0" noProof="0" dirty="0">
                    <a:ln>
                      <a:noFill/>
                    </a:ln>
                    <a:solidFill>
                      <a:srgbClr val="000066"/>
                    </a:solidFill>
                    <a:effectLst/>
                    <a:uLnTx/>
                    <a:uFillTx/>
                    <a:latin typeface="+mj-lt"/>
                    <a:ea typeface="+mn-ea"/>
                    <a:cs typeface="Times New Roman" panose="02020603050405020304" pitchFamily="18" charset="0"/>
                    <a:sym typeface="Symbol" panose="05050102010706020507" pitchFamily="18" charset="2"/>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GB" altLang="fr-FR" sz="2200" b="0" i="0" u="none" strike="noStrike" kern="1200" cap="none" spc="0" normalizeH="0" baseline="0" noProof="0" dirty="0">
                      <a:ln>
                        <a:noFill/>
                      </a:ln>
                      <a:solidFill>
                        <a:srgbClr val="000066"/>
                      </a:solidFill>
                      <a:effectLst/>
                      <a:uLnTx/>
                      <a:uFillTx/>
                      <a:latin typeface="+mj-lt"/>
                      <a:ea typeface="+mn-ea"/>
                      <a:cs typeface="Times New Roman" panose="02020603050405020304" pitchFamily="18" charset="0"/>
                      <a:sym typeface="Symbol" panose="05050102010706020507" pitchFamily="18" charset="2"/>
                    </a:rPr>
                    <a:t> or </a:t>
                  </a:r>
                  <a:endParaRPr kumimoji="0" lang="en-GB" altLang="fr-FR" sz="2200" b="0" i="0" u="none" strike="noStrike" kern="1200" cap="none" spc="0" normalizeH="0" baseline="0" noProof="0" dirty="0">
                    <a:ln>
                      <a:noFill/>
                    </a:ln>
                    <a:solidFill>
                      <a:srgbClr val="000066"/>
                    </a:solidFill>
                    <a:effectLst/>
                    <a:uLnTx/>
                    <a:uFillTx/>
                    <a:latin typeface="+mj-lt"/>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GB" altLang="fr-FR" sz="2200" b="0" i="0" u="none" strike="noStrike" kern="1200" cap="none" spc="0" normalizeH="0" baseline="0" noProof="0" dirty="0">
                    <a:ln>
                      <a:noFill/>
                    </a:ln>
                    <a:solidFill>
                      <a:srgbClr val="000066"/>
                    </a:solidFill>
                    <a:effectLst/>
                    <a:uLnTx/>
                    <a:uFillTx/>
                    <a:latin typeface="+mj-lt"/>
                    <a:ea typeface="+mn-ea"/>
                    <a:cs typeface="Times New Roman" panose="02020603050405020304" pitchFamily="18" charset="0"/>
                    <a:sym typeface="Symbol" panose="05050102010706020507" pitchFamily="18" charset="2"/>
                  </a:endParaRPr>
                </a:p>
              </p:txBody>
            </p:sp>
            <p:sp>
              <p:nvSpPr>
                <p:cNvPr id="48" name="Rectangle 56"/>
                <p:cNvSpPr>
                  <a:spLocks noChangeArrowheads="1"/>
                </p:cNvSpPr>
                <p:nvPr/>
              </p:nvSpPr>
              <p:spPr bwMode="auto">
                <a:xfrm>
                  <a:off x="654" y="1248"/>
                  <a:ext cx="535" cy="480"/>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mj-lt"/>
                    <a:ea typeface="+mn-ea"/>
                    <a:cs typeface="+mn-cs"/>
                  </a:endParaRPr>
                </a:p>
              </p:txBody>
            </p:sp>
          </p:grpSp>
          <p:grpSp>
            <p:nvGrpSpPr>
              <p:cNvPr id="46104" name="Group 57"/>
              <p:cNvGrpSpPr/>
              <p:nvPr/>
            </p:nvGrpSpPr>
            <p:grpSpPr>
              <a:xfrm>
                <a:off x="1189" y="1248"/>
                <a:ext cx="535" cy="480"/>
                <a:chOff x="1189" y="1248"/>
                <a:chExt cx="535" cy="480"/>
              </a:xfrm>
            </p:grpSpPr>
            <p:sp>
              <p:nvSpPr>
                <p:cNvPr id="45" name="Rectangle 58"/>
                <p:cNvSpPr>
                  <a:spLocks noChangeArrowheads="1"/>
                </p:cNvSpPr>
                <p:nvPr/>
              </p:nvSpPr>
              <p:spPr bwMode="auto">
                <a:xfrm>
                  <a:off x="1217" y="1248"/>
                  <a:ext cx="479"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GB" altLang="fr-FR" sz="2200" b="0" i="0" u="none" strike="noStrike" kern="1200" cap="none" spc="0" normalizeH="0" baseline="0" noProof="0">
                    <a:ln>
                      <a:noFill/>
                    </a:ln>
                    <a:solidFill>
                      <a:srgbClr val="000066"/>
                    </a:solidFill>
                    <a:effectLst/>
                    <a:uLnTx/>
                    <a:uFillTx/>
                    <a:latin typeface="+mj-lt"/>
                    <a:ea typeface="+mn-ea"/>
                    <a:cs typeface="Times New Roman" panose="02020603050405020304" pitchFamily="18" charset="0"/>
                    <a:sym typeface="Symbol" panose="05050102010706020507" pitchFamily="18" charset="2"/>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GB" altLang="fr-FR" sz="2200" b="0" i="0" u="none" strike="noStrike" kern="1200" cap="none" spc="0" normalizeH="0" baseline="0" noProof="0">
                      <a:ln>
                        <a:noFill/>
                      </a:ln>
                      <a:solidFill>
                        <a:srgbClr val="000066"/>
                      </a:solidFill>
                      <a:effectLst/>
                      <a:uLnTx/>
                      <a:uFillTx/>
                      <a:latin typeface="+mj-lt"/>
                      <a:ea typeface="+mn-ea"/>
                      <a:cs typeface="Times New Roman" panose="02020603050405020304" pitchFamily="18" charset="0"/>
                      <a:sym typeface="Symbol" panose="05050102010706020507" pitchFamily="18" charset="2"/>
                    </a:rPr>
                    <a:t> or  </a:t>
                  </a:r>
                  <a:endParaRPr kumimoji="0" lang="en-GB" altLang="fr-FR" sz="2200" b="0" i="0" u="none" strike="noStrike" kern="1200" cap="none" spc="0" normalizeH="0" baseline="0" noProof="0">
                    <a:ln>
                      <a:noFill/>
                    </a:ln>
                    <a:solidFill>
                      <a:srgbClr val="000066"/>
                    </a:solidFill>
                    <a:effectLst/>
                    <a:uLnTx/>
                    <a:uFillTx/>
                    <a:latin typeface="+mj-lt"/>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GB" altLang="fr-FR" sz="2200" b="0" i="0" u="none" strike="noStrike" kern="1200" cap="none" spc="0" normalizeH="0" baseline="0" noProof="0">
                    <a:ln>
                      <a:noFill/>
                    </a:ln>
                    <a:solidFill>
                      <a:srgbClr val="000066"/>
                    </a:solidFill>
                    <a:effectLst/>
                    <a:uLnTx/>
                    <a:uFillTx/>
                    <a:latin typeface="+mj-lt"/>
                    <a:ea typeface="+mn-ea"/>
                    <a:cs typeface="Times New Roman" panose="02020603050405020304" pitchFamily="18" charset="0"/>
                    <a:sym typeface="Symbol" panose="05050102010706020507" pitchFamily="18" charset="2"/>
                  </a:endParaRPr>
                </a:p>
              </p:txBody>
            </p:sp>
            <p:sp>
              <p:nvSpPr>
                <p:cNvPr id="46" name="Rectangle 59"/>
                <p:cNvSpPr>
                  <a:spLocks noChangeArrowheads="1"/>
                </p:cNvSpPr>
                <p:nvPr/>
              </p:nvSpPr>
              <p:spPr bwMode="auto">
                <a:xfrm>
                  <a:off x="1189" y="1248"/>
                  <a:ext cx="535" cy="480"/>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mj-lt"/>
                    <a:ea typeface="+mn-ea"/>
                    <a:cs typeface="+mn-cs"/>
                  </a:endParaRPr>
                </a:p>
              </p:txBody>
            </p:sp>
          </p:grpSp>
          <p:grpSp>
            <p:nvGrpSpPr>
              <p:cNvPr id="46105" name="Group 60"/>
              <p:cNvGrpSpPr/>
              <p:nvPr/>
            </p:nvGrpSpPr>
            <p:grpSpPr>
              <a:xfrm>
                <a:off x="1724" y="1248"/>
                <a:ext cx="558" cy="480"/>
                <a:chOff x="1724" y="1248"/>
                <a:chExt cx="558" cy="480"/>
              </a:xfrm>
            </p:grpSpPr>
            <p:sp>
              <p:nvSpPr>
                <p:cNvPr id="43" name="Rectangle 61"/>
                <p:cNvSpPr>
                  <a:spLocks noChangeArrowheads="1"/>
                </p:cNvSpPr>
                <p:nvPr/>
              </p:nvSpPr>
              <p:spPr bwMode="auto">
                <a:xfrm>
                  <a:off x="1752" y="1248"/>
                  <a:ext cx="501"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GB" altLang="fr-FR" sz="2200" b="0" i="0" u="none" strike="noStrike" kern="1200" cap="none" spc="0" normalizeH="0" baseline="0" noProof="0">
                    <a:ln>
                      <a:noFill/>
                    </a:ln>
                    <a:solidFill>
                      <a:srgbClr val="000066"/>
                    </a:solidFill>
                    <a:effectLst/>
                    <a:uLnTx/>
                    <a:uFillTx/>
                    <a:latin typeface="+mj-lt"/>
                    <a:ea typeface="+mn-ea"/>
                    <a:cs typeface="Times New Roman" panose="02020603050405020304" pitchFamily="18" charset="0"/>
                    <a:sym typeface="Symbol" panose="05050102010706020507" pitchFamily="18" charset="2"/>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GB" altLang="fr-FR" sz="2200" b="0" i="0" u="none" strike="noStrike" kern="1200" cap="none" spc="0" normalizeH="0" baseline="0" noProof="0">
                      <a:ln>
                        <a:noFill/>
                      </a:ln>
                      <a:solidFill>
                        <a:srgbClr val="000066"/>
                      </a:solidFill>
                      <a:effectLst/>
                      <a:uLnTx/>
                      <a:uFillTx/>
                      <a:latin typeface="+mj-lt"/>
                      <a:ea typeface="+mn-ea"/>
                      <a:cs typeface="Times New Roman" panose="02020603050405020304" pitchFamily="18" charset="0"/>
                      <a:sym typeface="Symbol" panose="05050102010706020507" pitchFamily="18" charset="2"/>
                    </a:rPr>
                    <a:t> or </a:t>
                  </a:r>
                  <a:endParaRPr kumimoji="0" lang="en-GB" altLang="fr-FR" sz="2200" b="0" i="0" u="none" strike="noStrike" kern="1200" cap="none" spc="0" normalizeH="0" baseline="0" noProof="0">
                    <a:ln>
                      <a:noFill/>
                    </a:ln>
                    <a:solidFill>
                      <a:srgbClr val="000066"/>
                    </a:solidFill>
                    <a:effectLst/>
                    <a:uLnTx/>
                    <a:uFillTx/>
                    <a:latin typeface="+mj-lt"/>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GB" altLang="fr-FR" sz="2200" b="0" i="0" u="none" strike="noStrike" kern="1200" cap="none" spc="0" normalizeH="0" baseline="0" noProof="0">
                    <a:ln>
                      <a:noFill/>
                    </a:ln>
                    <a:solidFill>
                      <a:srgbClr val="000066"/>
                    </a:solidFill>
                    <a:effectLst/>
                    <a:uLnTx/>
                    <a:uFillTx/>
                    <a:latin typeface="+mj-lt"/>
                    <a:ea typeface="+mn-ea"/>
                    <a:cs typeface="Times New Roman" panose="02020603050405020304" pitchFamily="18" charset="0"/>
                    <a:sym typeface="Symbol" panose="05050102010706020507" pitchFamily="18" charset="2"/>
                  </a:endParaRPr>
                </a:p>
              </p:txBody>
            </p:sp>
            <p:sp>
              <p:nvSpPr>
                <p:cNvPr id="44" name="Rectangle 62"/>
                <p:cNvSpPr>
                  <a:spLocks noChangeArrowheads="1"/>
                </p:cNvSpPr>
                <p:nvPr/>
              </p:nvSpPr>
              <p:spPr bwMode="auto">
                <a:xfrm>
                  <a:off x="1724" y="1248"/>
                  <a:ext cx="558" cy="480"/>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mj-lt"/>
                    <a:ea typeface="+mn-ea"/>
                    <a:cs typeface="+mn-cs"/>
                  </a:endParaRPr>
                </a:p>
              </p:txBody>
            </p:sp>
          </p:grpSp>
          <p:grpSp>
            <p:nvGrpSpPr>
              <p:cNvPr id="46106" name="Group 63"/>
              <p:cNvGrpSpPr/>
              <p:nvPr/>
            </p:nvGrpSpPr>
            <p:grpSpPr>
              <a:xfrm>
                <a:off x="2282" y="1248"/>
                <a:ext cx="973" cy="480"/>
                <a:chOff x="2282" y="1248"/>
                <a:chExt cx="973" cy="480"/>
              </a:xfrm>
            </p:grpSpPr>
            <p:sp>
              <p:nvSpPr>
                <p:cNvPr id="41" name="Rectangle 64"/>
                <p:cNvSpPr>
                  <a:spLocks noChangeArrowheads="1"/>
                </p:cNvSpPr>
                <p:nvPr/>
              </p:nvSpPr>
              <p:spPr bwMode="auto">
                <a:xfrm>
                  <a:off x="2310" y="1248"/>
                  <a:ext cx="917" cy="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FF9732"/>
                      </a:solidFill>
                      <a:effectLst/>
                      <a:uLnTx/>
                      <a:uFillTx/>
                      <a:latin typeface="+mj-lt"/>
                      <a:ea typeface="+mn-ea"/>
                      <a:cs typeface="+mn-cs"/>
                    </a:rPr>
                    <a:t>絮凝或聚并</a:t>
                  </a:r>
                  <a:endParaRPr kumimoji="0" lang="en-GB" altLang="fr-FR" sz="2000" b="0" i="0" u="none" strike="noStrike" kern="1200" cap="none" spc="0" normalizeH="0" baseline="0" noProof="0" dirty="0">
                    <a:ln>
                      <a:noFill/>
                    </a:ln>
                    <a:solidFill>
                      <a:srgbClr val="FF9732"/>
                    </a:solidFill>
                    <a:effectLst/>
                    <a:uLnTx/>
                    <a:uFillTx/>
                    <a:latin typeface="+mj-lt"/>
                    <a:ea typeface="+mn-ea"/>
                    <a:cs typeface="+mn-cs"/>
                  </a:endParaRPr>
                </a:p>
              </p:txBody>
            </p:sp>
            <p:sp>
              <p:nvSpPr>
                <p:cNvPr id="42" name="Rectangle 65"/>
                <p:cNvSpPr>
                  <a:spLocks noChangeArrowheads="1"/>
                </p:cNvSpPr>
                <p:nvPr/>
              </p:nvSpPr>
              <p:spPr bwMode="auto">
                <a:xfrm>
                  <a:off x="2282" y="1248"/>
                  <a:ext cx="973" cy="480"/>
                </a:xfrm>
                <a:prstGeom prst="rect">
                  <a:avLst/>
                </a:prstGeom>
                <a:noFill/>
                <a:ln w="7">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mj-lt"/>
                    <a:ea typeface="+mn-ea"/>
                    <a:cs typeface="+mn-cs"/>
                  </a:endParaRPr>
                </a:p>
              </p:txBody>
            </p:sp>
          </p:grpSp>
        </p:grpSp>
        <p:sp>
          <p:nvSpPr>
            <p:cNvPr id="20" name="Rectangle 66"/>
            <p:cNvSpPr>
              <a:spLocks noChangeArrowheads="1"/>
            </p:cNvSpPr>
            <p:nvPr/>
          </p:nvSpPr>
          <p:spPr bwMode="auto">
            <a:xfrm>
              <a:off x="-3" y="-3"/>
              <a:ext cx="3261" cy="1734"/>
            </a:xfrm>
            <a:prstGeom prst="rect">
              <a:avLst/>
            </a:prstGeom>
            <a:noFill/>
            <a:ln w="9525">
              <a:solidFill>
                <a:srgbClr val="A0A0A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tx1"/>
                </a:solidFill>
                <a:effectLst/>
                <a:uLnTx/>
                <a:uFillTx/>
                <a:latin typeface="+mj-lt"/>
                <a:ea typeface="+mn-ea"/>
                <a:cs typeface="+mn-cs"/>
              </a:endParaRPr>
            </a:p>
          </p:txBody>
        </p:sp>
      </p:grpSp>
      <p:sp>
        <p:nvSpPr>
          <p:cNvPr id="82" name="Titre 1"/>
          <p:cNvSpPr txBox="1">
            <a:spLocks/>
          </p:cNvSpPr>
          <p:nvPr/>
        </p:nvSpPr>
        <p:spPr>
          <a:xfrm>
            <a:off x="842676" y="-314464"/>
            <a:ext cx="10320867" cy="1100139"/>
          </a:xfrm>
          <a:prstGeom prst="rect">
            <a:avLst/>
          </a:prstGeom>
        </p:spPr>
        <p:txBody>
          <a:bodyPr vert="horz" wrap="square" lIns="91440" tIns="45720" rIns="91440" bIns="45720" anchor="ctr"/>
          <a:lstStyle>
            <a:lvl1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1pPr>
            <a:lvl2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5pPr>
            <a:lvl6pPr marL="457200" algn="ctr" rtl="0" fontAlgn="base">
              <a:spcBef>
                <a:spcPct val="0"/>
              </a:spcBef>
              <a:spcAft>
                <a:spcPct val="0"/>
              </a:spcAft>
              <a:defRPr sz="3200">
                <a:solidFill>
                  <a:srgbClr val="5A91CD"/>
                </a:solidFill>
                <a:latin typeface="Arial" charset="0"/>
              </a:defRPr>
            </a:lvl6pPr>
            <a:lvl7pPr marL="914400" algn="ctr" rtl="0" fontAlgn="base">
              <a:spcBef>
                <a:spcPct val="0"/>
              </a:spcBef>
              <a:spcAft>
                <a:spcPct val="0"/>
              </a:spcAft>
              <a:defRPr sz="3200">
                <a:solidFill>
                  <a:srgbClr val="5A91CD"/>
                </a:solidFill>
                <a:latin typeface="Arial" charset="0"/>
              </a:defRPr>
            </a:lvl7pPr>
            <a:lvl8pPr marL="1371600" algn="ctr" rtl="0" fontAlgn="base">
              <a:spcBef>
                <a:spcPct val="0"/>
              </a:spcBef>
              <a:spcAft>
                <a:spcPct val="0"/>
              </a:spcAft>
              <a:defRPr sz="3200">
                <a:solidFill>
                  <a:srgbClr val="5A91CD"/>
                </a:solidFill>
                <a:latin typeface="Arial" charset="0"/>
              </a:defRPr>
            </a:lvl8pPr>
            <a:lvl9pPr marL="1828800" algn="ctr" rtl="0" fontAlgn="base">
              <a:spcBef>
                <a:spcPct val="0"/>
              </a:spcBef>
              <a:spcAft>
                <a:spcPct val="0"/>
              </a:spcAft>
              <a:defRPr sz="3200">
                <a:solidFill>
                  <a:srgbClr val="5A91CD"/>
                </a:solidFill>
                <a:latin typeface="Arial" charset="0"/>
              </a:defRPr>
            </a:lvl9pPr>
          </a:lstStyle>
          <a:p>
            <a:r>
              <a:rPr lang="fr-FR" altLang="fr-FR" sz="3000" b="1" dirty="0">
                <a:solidFill>
                  <a:schemeClr val="bg2">
                    <a:lumMod val="75000"/>
                  </a:schemeClr>
                </a:solidFill>
                <a:latin typeface="等线" panose="02010600030101010101" pitchFamily="2" charset="-122"/>
                <a:ea typeface="等线" panose="02010600030101010101" pitchFamily="2" charset="-122"/>
                <a:cs typeface="+mn-cs"/>
              </a:rPr>
              <a:t>Turbiscan</a:t>
            </a:r>
            <a:r>
              <a:rPr lang="zh-CN" altLang="en-US" sz="3000" b="1" dirty="0">
                <a:solidFill>
                  <a:schemeClr val="bg2">
                    <a:lumMod val="75000"/>
                  </a:schemeClr>
                </a:solidFill>
                <a:latin typeface="等线" panose="02010600030101010101" pitchFamily="2" charset="-122"/>
                <a:ea typeface="等线" panose="02010600030101010101" pitchFamily="2" charset="-122"/>
                <a:cs typeface="+mn-cs"/>
              </a:rPr>
              <a:t>数据处理</a:t>
            </a:r>
          </a:p>
        </p:txBody>
      </p:sp>
    </p:spTree>
    <p:extLst>
      <p:ext uri="{BB962C8B-B14F-4D97-AF65-F5344CB8AC3E}">
        <p14:creationId xmlns:p14="http://schemas.microsoft.com/office/powerpoint/2010/main" xmlns="" val="27452074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719667" y="1851025"/>
            <a:ext cx="4075155" cy="39703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800" b="1" i="0" u="none" strike="noStrike" kern="0" cap="none" spc="0" normalizeH="0" baseline="0" noProof="0" dirty="0">
                <a:ln>
                  <a:noFill/>
                </a:ln>
                <a:solidFill>
                  <a:srgbClr val="374359"/>
                </a:solidFill>
                <a:effectLst/>
                <a:uLnTx/>
                <a:uFillTx/>
                <a:latin typeface="+mj-lt"/>
                <a:ea typeface="+mn-ea"/>
                <a:cs typeface="+mn-cs"/>
              </a:rPr>
              <a:t>Step 5</a:t>
            </a:r>
            <a:r>
              <a:rPr kumimoji="0" lang="en-US" sz="2800" b="0" i="0" u="none" strike="noStrike" kern="0" cap="none" spc="0" normalizeH="0" baseline="0" noProof="0" dirty="0">
                <a:ln>
                  <a:noFill/>
                </a:ln>
                <a:solidFill>
                  <a:srgbClr val="374359"/>
                </a:solidFill>
                <a:effectLst/>
                <a:uLnTx/>
                <a:uFillTx/>
                <a:latin typeface="+mj-lt"/>
                <a:ea typeface="+mn-ea"/>
                <a:cs typeface="+mn-cs"/>
              </a:rPr>
              <a:t> : </a:t>
            </a:r>
            <a:r>
              <a:rPr kumimoji="0" lang="zh-CN" altLang="en-US" sz="2800" b="0" i="0" u="none" strike="noStrike" kern="0" cap="none" spc="0" normalizeH="0" baseline="0" noProof="0" dirty="0">
                <a:ln>
                  <a:noFill/>
                </a:ln>
                <a:solidFill>
                  <a:srgbClr val="374359"/>
                </a:solidFill>
                <a:effectLst/>
                <a:uLnTx/>
                <a:uFillTx/>
                <a:latin typeface="+mj-lt"/>
                <a:ea typeface="+mn-ea"/>
                <a:cs typeface="+mn-cs"/>
              </a:rPr>
              <a:t>评价稳定性变化</a:t>
            </a:r>
            <a:endParaRPr kumimoji="0" lang="en-US" sz="2800" b="0" i="0" u="none" strike="noStrike" kern="0" cap="none" spc="0" normalizeH="0" baseline="0" noProof="0" dirty="0">
              <a:ln>
                <a:noFill/>
              </a:ln>
              <a:solidFill>
                <a:srgbClr val="374359"/>
              </a:solidFill>
              <a:effectLst/>
              <a:uLnTx/>
              <a:uFillTx/>
              <a:latin typeface="+mj-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sz="2800" b="0" i="0" u="none" strike="noStrike" kern="0" cap="none" spc="0" normalizeH="0" baseline="0" noProof="0" dirty="0">
              <a:ln>
                <a:noFill/>
              </a:ln>
              <a:solidFill>
                <a:srgbClr val="374359"/>
              </a:solidFill>
              <a:effectLst/>
              <a:uLnTx/>
              <a:uFillTx/>
              <a:latin typeface="+mj-lt"/>
              <a:ea typeface="+mn-ea"/>
              <a:cs typeface="+mn-cs"/>
            </a:endParaRPr>
          </a:p>
          <a:p>
            <a:pPr marL="457200" marR="0" lvl="0" indent="-457200" algn="l" defTabSz="914400" rtl="0" eaLnBrk="1" fontAlgn="base" latinLnBrk="0" hangingPunct="1">
              <a:lnSpc>
                <a:spcPct val="200000"/>
              </a:lnSpc>
              <a:spcBef>
                <a:spcPct val="0"/>
              </a:spcBef>
              <a:spcAft>
                <a:spcPct val="0"/>
              </a:spcAft>
              <a:buClrTx/>
              <a:buSzTx/>
              <a:buFont typeface="Wingdings" panose="05000000000000000000" pitchFamily="2" charset="2"/>
              <a:buChar char="ü"/>
              <a:defRPr/>
            </a:pPr>
            <a:r>
              <a:rPr kumimoji="0" lang="en-US" sz="2800" b="0" i="0" u="none" strike="noStrike" kern="0" cap="none" spc="0" normalizeH="0" baseline="0" noProof="0" dirty="0">
                <a:ln>
                  <a:noFill/>
                </a:ln>
                <a:solidFill>
                  <a:srgbClr val="374359"/>
                </a:solidFill>
                <a:effectLst/>
                <a:uLnTx/>
                <a:uFillTx/>
                <a:latin typeface="+mj-lt"/>
                <a:ea typeface="+mn-ea"/>
                <a:cs typeface="+mn-cs"/>
              </a:rPr>
              <a:t>TSI</a:t>
            </a:r>
            <a:r>
              <a:rPr kumimoji="0" lang="zh-CN" altLang="en-US" sz="2800" b="0" i="0" u="none" strike="noStrike" kern="0" cap="none" spc="0" normalizeH="0" baseline="0" noProof="0" dirty="0">
                <a:ln>
                  <a:noFill/>
                </a:ln>
                <a:solidFill>
                  <a:srgbClr val="374359"/>
                </a:solidFill>
                <a:effectLst/>
                <a:uLnTx/>
                <a:uFillTx/>
                <a:latin typeface="+mj-lt"/>
                <a:ea typeface="+mn-ea"/>
                <a:cs typeface="+mn-cs"/>
              </a:rPr>
              <a:t>不稳定性指数</a:t>
            </a:r>
            <a:endParaRPr kumimoji="0" lang="en-US" altLang="zh-CN" sz="2800" b="0" i="0" u="none" strike="noStrike" kern="0" cap="none" spc="0" normalizeH="0" baseline="0" noProof="0" dirty="0">
              <a:ln>
                <a:noFill/>
              </a:ln>
              <a:solidFill>
                <a:srgbClr val="374359"/>
              </a:solidFill>
              <a:effectLst/>
              <a:uLnTx/>
              <a:uFillTx/>
              <a:latin typeface="+mj-lt"/>
              <a:ea typeface="+mn-ea"/>
              <a:cs typeface="+mn-cs"/>
            </a:endParaRPr>
          </a:p>
          <a:p>
            <a:pPr marL="457200" indent="-457200" eaLnBrk="1" hangingPunct="1">
              <a:lnSpc>
                <a:spcPct val="200000"/>
              </a:lnSpc>
              <a:buFont typeface="Wingdings" panose="05000000000000000000" pitchFamily="2" charset="2"/>
              <a:buChar char="ü"/>
              <a:defRPr/>
            </a:pPr>
            <a:r>
              <a:rPr lang="en-US" altLang="zh-CN" sz="2800" kern="0" dirty="0">
                <a:solidFill>
                  <a:srgbClr val="374359"/>
                </a:solidFill>
              </a:rPr>
              <a:t>ΔBS-</a:t>
            </a:r>
            <a:r>
              <a:rPr lang="zh-CN" altLang="en-US" sz="2800" kern="0" dirty="0">
                <a:solidFill>
                  <a:srgbClr val="374359"/>
                </a:solidFill>
              </a:rPr>
              <a:t>底中顶</a:t>
            </a:r>
            <a:endParaRPr lang="en-US" altLang="zh-CN" sz="2800" kern="0" dirty="0">
              <a:solidFill>
                <a:srgbClr val="374359"/>
              </a:solidFill>
            </a:endParaRPr>
          </a:p>
          <a:p>
            <a:pPr marL="457200" marR="0" lvl="0" indent="-457200" algn="l" defTabSz="914400" rtl="0" eaLnBrk="1" fontAlgn="base" latinLnBrk="0" hangingPunct="1">
              <a:lnSpc>
                <a:spcPct val="200000"/>
              </a:lnSpc>
              <a:spcBef>
                <a:spcPct val="0"/>
              </a:spcBef>
              <a:spcAft>
                <a:spcPct val="0"/>
              </a:spcAft>
              <a:buClrTx/>
              <a:buSzTx/>
              <a:buFont typeface="Wingdings" panose="05000000000000000000" pitchFamily="2" charset="2"/>
              <a:buChar char="ü"/>
              <a:defRPr/>
            </a:pPr>
            <a:r>
              <a:rPr lang="zh-CN" altLang="en-US" sz="2800" kern="0" dirty="0">
                <a:solidFill>
                  <a:srgbClr val="374359"/>
                </a:solidFill>
                <a:latin typeface="+mj-lt"/>
                <a:ea typeface="+mn-ea"/>
              </a:rPr>
              <a:t>峰厚度</a:t>
            </a:r>
            <a:endParaRPr kumimoji="0" lang="en-US" sz="2800" b="0" i="0" u="none" strike="noStrike" kern="0" cap="none" spc="0" normalizeH="0" baseline="0" noProof="0" dirty="0">
              <a:ln>
                <a:noFill/>
              </a:ln>
              <a:solidFill>
                <a:srgbClr val="374359"/>
              </a:solidFill>
              <a:effectLst/>
              <a:uLnTx/>
              <a:uFillTx/>
              <a:latin typeface="+mj-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sz="2800" b="0" i="0" u="none" strike="noStrike" kern="0" cap="none" spc="0" normalizeH="0" baseline="0" noProof="0" dirty="0">
              <a:ln>
                <a:noFill/>
              </a:ln>
              <a:solidFill>
                <a:srgbClr val="374359"/>
              </a:solidFill>
              <a:effectLst/>
              <a:uLnTx/>
              <a:uFillTx/>
              <a:latin typeface="+mj-lt"/>
              <a:ea typeface="+mn-ea"/>
              <a:cs typeface="+mn-cs"/>
            </a:endParaRPr>
          </a:p>
        </p:txBody>
      </p:sp>
      <p:pic>
        <p:nvPicPr>
          <p:cNvPr id="47108" name="Picture 2"/>
          <p:cNvPicPr>
            <a:picLocks noChangeAspect="1"/>
          </p:cNvPicPr>
          <p:nvPr/>
        </p:nvPicPr>
        <p:blipFill>
          <a:blip r:embed="rId2" cstate="print"/>
          <a:stretch>
            <a:fillRect/>
          </a:stretch>
        </p:blipFill>
        <p:spPr>
          <a:xfrm>
            <a:off x="9167284" y="1125538"/>
            <a:ext cx="1928283" cy="4559300"/>
          </a:xfrm>
          <a:prstGeom prst="rect">
            <a:avLst/>
          </a:prstGeom>
          <a:noFill/>
          <a:ln w="9525">
            <a:noFill/>
          </a:ln>
        </p:spPr>
      </p:pic>
      <p:sp>
        <p:nvSpPr>
          <p:cNvPr id="3" name="Rectangle 2"/>
          <p:cNvSpPr/>
          <p:nvPr/>
        </p:nvSpPr>
        <p:spPr>
          <a:xfrm>
            <a:off x="9167285" y="2205039"/>
            <a:ext cx="1928284" cy="2100263"/>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pic>
        <p:nvPicPr>
          <p:cNvPr id="47110" name="Picture 10" descr="C:\Users\mathias.f\Documents\Mathias\Divers\logos-®Formulaction\TSI transparent.gif"/>
          <p:cNvPicPr>
            <a:picLocks noChangeAspect="1"/>
          </p:cNvPicPr>
          <p:nvPr/>
        </p:nvPicPr>
        <p:blipFill>
          <a:blip r:embed="rId3" cstate="print"/>
          <a:stretch>
            <a:fillRect/>
          </a:stretch>
        </p:blipFill>
        <p:spPr>
          <a:xfrm>
            <a:off x="6896515" y="3843334"/>
            <a:ext cx="1229783" cy="681038"/>
          </a:xfrm>
          <a:prstGeom prst="rect">
            <a:avLst/>
          </a:prstGeom>
          <a:noFill/>
          <a:ln w="9525">
            <a:noFill/>
          </a:ln>
        </p:spPr>
      </p:pic>
      <p:sp>
        <p:nvSpPr>
          <p:cNvPr id="7" name="Titre 1"/>
          <p:cNvSpPr txBox="1">
            <a:spLocks/>
          </p:cNvSpPr>
          <p:nvPr/>
        </p:nvSpPr>
        <p:spPr>
          <a:xfrm>
            <a:off x="842676" y="-314464"/>
            <a:ext cx="10320867" cy="1100139"/>
          </a:xfrm>
          <a:prstGeom prst="rect">
            <a:avLst/>
          </a:prstGeom>
        </p:spPr>
        <p:txBody>
          <a:bodyPr vert="horz" wrap="square" lIns="91440" tIns="45720" rIns="91440" bIns="45720" anchor="ctr"/>
          <a:lstStyle>
            <a:lvl1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1pPr>
            <a:lvl2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5pPr>
            <a:lvl6pPr marL="457200" algn="ctr" rtl="0" fontAlgn="base">
              <a:spcBef>
                <a:spcPct val="0"/>
              </a:spcBef>
              <a:spcAft>
                <a:spcPct val="0"/>
              </a:spcAft>
              <a:defRPr sz="3200">
                <a:solidFill>
                  <a:srgbClr val="5A91CD"/>
                </a:solidFill>
                <a:latin typeface="Arial" charset="0"/>
              </a:defRPr>
            </a:lvl6pPr>
            <a:lvl7pPr marL="914400" algn="ctr" rtl="0" fontAlgn="base">
              <a:spcBef>
                <a:spcPct val="0"/>
              </a:spcBef>
              <a:spcAft>
                <a:spcPct val="0"/>
              </a:spcAft>
              <a:defRPr sz="3200">
                <a:solidFill>
                  <a:srgbClr val="5A91CD"/>
                </a:solidFill>
                <a:latin typeface="Arial" charset="0"/>
              </a:defRPr>
            </a:lvl7pPr>
            <a:lvl8pPr marL="1371600" algn="ctr" rtl="0" fontAlgn="base">
              <a:spcBef>
                <a:spcPct val="0"/>
              </a:spcBef>
              <a:spcAft>
                <a:spcPct val="0"/>
              </a:spcAft>
              <a:defRPr sz="3200">
                <a:solidFill>
                  <a:srgbClr val="5A91CD"/>
                </a:solidFill>
                <a:latin typeface="Arial" charset="0"/>
              </a:defRPr>
            </a:lvl8pPr>
            <a:lvl9pPr marL="1828800" algn="ctr" rtl="0" fontAlgn="base">
              <a:spcBef>
                <a:spcPct val="0"/>
              </a:spcBef>
              <a:spcAft>
                <a:spcPct val="0"/>
              </a:spcAft>
              <a:defRPr sz="3200">
                <a:solidFill>
                  <a:srgbClr val="5A91CD"/>
                </a:solidFill>
                <a:latin typeface="Arial" charset="0"/>
              </a:defRPr>
            </a:lvl9pPr>
          </a:lstStyle>
          <a:p>
            <a:r>
              <a:rPr lang="fr-FR" altLang="fr-FR" sz="3000" b="1" dirty="0">
                <a:solidFill>
                  <a:schemeClr val="bg2">
                    <a:lumMod val="75000"/>
                  </a:schemeClr>
                </a:solidFill>
                <a:latin typeface="等线" panose="02010600030101010101" pitchFamily="2" charset="-122"/>
                <a:ea typeface="等线" panose="02010600030101010101" pitchFamily="2" charset="-122"/>
                <a:cs typeface="+mn-cs"/>
              </a:rPr>
              <a:t>Turbiscan</a:t>
            </a:r>
            <a:r>
              <a:rPr lang="zh-CN" altLang="en-US" sz="3000" b="1" dirty="0">
                <a:solidFill>
                  <a:schemeClr val="bg2">
                    <a:lumMod val="75000"/>
                  </a:schemeClr>
                </a:solidFill>
                <a:latin typeface="等线" panose="02010600030101010101" pitchFamily="2" charset="-122"/>
                <a:ea typeface="等线" panose="02010600030101010101" pitchFamily="2" charset="-122"/>
                <a:cs typeface="+mn-cs"/>
              </a:rPr>
              <a:t>数据处理</a:t>
            </a:r>
          </a:p>
        </p:txBody>
      </p:sp>
    </p:spTree>
    <p:extLst>
      <p:ext uri="{BB962C8B-B14F-4D97-AF65-F5344CB8AC3E}">
        <p14:creationId xmlns:p14="http://schemas.microsoft.com/office/powerpoint/2010/main" xmlns="" val="29352338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3009478" y="891541"/>
            <a:ext cx="5251759"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800" b="1" i="0" u="none" strike="noStrike" kern="0" cap="none" spc="0" normalizeH="0" baseline="0" noProof="0" dirty="0">
                <a:ln>
                  <a:noFill/>
                </a:ln>
                <a:solidFill>
                  <a:srgbClr val="374359"/>
                </a:solidFill>
                <a:effectLst/>
                <a:uLnTx/>
                <a:uFillTx/>
                <a:latin typeface="+mj-lt"/>
                <a:ea typeface="+mn-ea"/>
                <a:cs typeface="+mn-cs"/>
              </a:rPr>
              <a:t>Step 5</a:t>
            </a:r>
            <a:r>
              <a:rPr kumimoji="0" lang="en-US" sz="2800" b="0" i="0" u="none" strike="noStrike" kern="0" cap="none" spc="0" normalizeH="0" baseline="0" noProof="0" dirty="0">
                <a:ln>
                  <a:noFill/>
                </a:ln>
                <a:solidFill>
                  <a:srgbClr val="374359"/>
                </a:solidFill>
                <a:effectLst/>
                <a:uLnTx/>
                <a:uFillTx/>
                <a:latin typeface="+mj-lt"/>
                <a:ea typeface="+mn-ea"/>
                <a:cs typeface="+mn-cs"/>
              </a:rPr>
              <a:t> : </a:t>
            </a:r>
            <a:r>
              <a:rPr kumimoji="0" lang="zh-CN" altLang="en-US" sz="2800" b="0" i="0" u="none" strike="noStrike" kern="0" cap="none" spc="0" normalizeH="0" baseline="0" noProof="0" dirty="0">
                <a:ln>
                  <a:noFill/>
                </a:ln>
                <a:solidFill>
                  <a:srgbClr val="374359"/>
                </a:solidFill>
                <a:effectLst/>
                <a:uLnTx/>
                <a:uFillTx/>
                <a:latin typeface="+mj-lt"/>
                <a:ea typeface="+mn-ea"/>
                <a:cs typeface="+mn-cs"/>
              </a:rPr>
              <a:t>计算动力学不稳定指数</a:t>
            </a:r>
            <a:r>
              <a:rPr kumimoji="0" lang="en-US" sz="2800" b="0" i="0" u="none" strike="noStrike" kern="0" cap="none" spc="0" normalizeH="0" baseline="0" noProof="0" dirty="0">
                <a:ln>
                  <a:noFill/>
                </a:ln>
                <a:solidFill>
                  <a:srgbClr val="374359"/>
                </a:solidFill>
                <a:effectLst/>
                <a:uLnTx/>
                <a:uFillTx/>
                <a:latin typeface="+mj-lt"/>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0" cap="none" spc="0" normalizeH="0" baseline="0" noProof="0" dirty="0">
                <a:ln>
                  <a:noFill/>
                </a:ln>
                <a:solidFill>
                  <a:srgbClr val="374359"/>
                </a:solidFill>
                <a:effectLst/>
                <a:uLnTx/>
                <a:uFillTx/>
                <a:latin typeface="微软雅黑" panose="020B0503020204020204" pitchFamily="34" charset="-122"/>
                <a:ea typeface="微软雅黑" panose="020B0503020204020204" pitchFamily="34" charset="-122"/>
              </a:rPr>
              <a:t>参数</a:t>
            </a:r>
            <a:r>
              <a:rPr kumimoji="0" lang="en-US" altLang="zh-CN" sz="2000" b="0" i="0" u="none" strike="noStrike" kern="0" cap="none" spc="0" normalizeH="0" baseline="0" noProof="0" dirty="0">
                <a:ln>
                  <a:noFill/>
                </a:ln>
                <a:solidFill>
                  <a:srgbClr val="374359"/>
                </a:solidFill>
                <a:effectLst/>
                <a:uLnTx/>
                <a:uFillTx/>
                <a:latin typeface="微软雅黑" panose="020B0503020204020204" pitchFamily="34" charset="-122"/>
                <a:ea typeface="微软雅黑" panose="020B0503020204020204" pitchFamily="34" charset="-122"/>
              </a:rPr>
              <a:t>4 </a:t>
            </a:r>
            <a:r>
              <a:rPr kumimoji="0" lang="en-US" sz="2000" b="0" i="0" u="none" strike="noStrike" kern="0" cap="none" spc="0" normalizeH="0" baseline="0" noProof="0" dirty="0">
                <a:ln>
                  <a:noFill/>
                </a:ln>
                <a:solidFill>
                  <a:srgbClr val="374359"/>
                </a:solidFill>
                <a:effectLst/>
                <a:uLnTx/>
                <a:uFillTx/>
                <a:latin typeface="微软雅黑" panose="020B0503020204020204" pitchFamily="34" charset="-122"/>
                <a:ea typeface="微软雅黑" panose="020B0503020204020204" pitchFamily="34" charset="-122"/>
              </a:rPr>
              <a:t>TSI</a:t>
            </a:r>
          </a:p>
        </p:txBody>
      </p:sp>
      <p:pic>
        <p:nvPicPr>
          <p:cNvPr id="48132" name="Picture 2"/>
          <p:cNvPicPr>
            <a:picLocks noChangeAspect="1"/>
          </p:cNvPicPr>
          <p:nvPr/>
        </p:nvPicPr>
        <p:blipFill>
          <a:blip r:embed="rId2" cstate="print"/>
          <a:stretch>
            <a:fillRect/>
          </a:stretch>
        </p:blipFill>
        <p:spPr>
          <a:xfrm>
            <a:off x="624418" y="1844675"/>
            <a:ext cx="1926167" cy="4559300"/>
          </a:xfrm>
          <a:prstGeom prst="rect">
            <a:avLst/>
          </a:prstGeom>
          <a:noFill/>
          <a:ln w="9525">
            <a:noFill/>
          </a:ln>
        </p:spPr>
      </p:pic>
      <p:sp>
        <p:nvSpPr>
          <p:cNvPr id="3" name="Rectangle 2"/>
          <p:cNvSpPr/>
          <p:nvPr/>
        </p:nvSpPr>
        <p:spPr>
          <a:xfrm>
            <a:off x="637118" y="3238500"/>
            <a:ext cx="1928284" cy="1905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8" name="Rectangle 7"/>
          <p:cNvSpPr/>
          <p:nvPr/>
        </p:nvSpPr>
        <p:spPr>
          <a:xfrm>
            <a:off x="637118" y="3476625"/>
            <a:ext cx="1928284" cy="19050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9" name="Rectangle 8"/>
          <p:cNvSpPr/>
          <p:nvPr/>
        </p:nvSpPr>
        <p:spPr>
          <a:xfrm>
            <a:off x="637118" y="3714750"/>
            <a:ext cx="1928284" cy="19050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cxnSp>
        <p:nvCxnSpPr>
          <p:cNvPr id="5" name="Connecteur droit 4"/>
          <p:cNvCxnSpPr>
            <a:stCxn id="8" idx="3"/>
            <a:endCxn id="13" idx="1"/>
          </p:cNvCxnSpPr>
          <p:nvPr/>
        </p:nvCxnSpPr>
        <p:spPr>
          <a:xfrm flipV="1">
            <a:off x="2565402" y="2605604"/>
            <a:ext cx="1960032" cy="966271"/>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3"/>
          <p:cNvSpPr>
            <a:spLocks noChangeArrowheads="1"/>
          </p:cNvSpPr>
          <p:nvPr/>
        </p:nvSpPr>
        <p:spPr bwMode="auto">
          <a:xfrm>
            <a:off x="4525434" y="1844675"/>
            <a:ext cx="2820003" cy="369332"/>
          </a:xfrm>
          <a:prstGeom prst="rect">
            <a:avLst/>
          </a:prstGeom>
          <a:noFill/>
          <a:ln w="19050">
            <a:solidFill>
              <a:srgbClr val="00B05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1800" b="0" i="1" u="none" strike="noStrike" kern="0" cap="none" spc="0" normalizeH="0" baseline="0" noProof="0" dirty="0">
                <a:ln>
                  <a:noFill/>
                </a:ln>
                <a:solidFill>
                  <a:srgbClr val="40A1DC"/>
                </a:solidFill>
                <a:effectLst/>
                <a:uLnTx/>
                <a:uFillTx/>
                <a:latin typeface="Calibri" panose="020F0502020204030204" pitchFamily="34" charset="0"/>
                <a:ea typeface="+mn-ea"/>
                <a:cs typeface="+mn-cs"/>
              </a:rPr>
              <a:t>TSI </a:t>
            </a:r>
            <a:r>
              <a:rPr kumimoji="0" lang="zh-CN" altLang="en-US" sz="1800" b="0" i="1" u="none" strike="noStrike" kern="0" cap="none" spc="0" normalizeH="0" baseline="0" noProof="0" dirty="0">
                <a:ln>
                  <a:noFill/>
                </a:ln>
                <a:solidFill>
                  <a:srgbClr val="40A1DC"/>
                </a:solidFill>
                <a:effectLst/>
                <a:uLnTx/>
                <a:uFillTx/>
                <a:latin typeface="Calibri" panose="020F0502020204030204" pitchFamily="34" charset="0"/>
                <a:ea typeface="+mn-ea"/>
                <a:cs typeface="+mn-cs"/>
              </a:rPr>
              <a:t>根据样品整体高度计算</a:t>
            </a:r>
            <a:endParaRPr kumimoji="0" lang="en-US" sz="1800" b="0" i="1" u="none" strike="noStrike" kern="0" cap="none" spc="0" normalizeH="0" baseline="0" noProof="0" dirty="0">
              <a:ln>
                <a:noFill/>
              </a:ln>
              <a:solidFill>
                <a:srgbClr val="40A1DC"/>
              </a:solidFill>
              <a:effectLst/>
              <a:uLnTx/>
              <a:uFillTx/>
              <a:latin typeface="Calibri" panose="020F0502020204030204" pitchFamily="34" charset="0"/>
              <a:ea typeface="+mn-ea"/>
              <a:cs typeface="+mn-cs"/>
            </a:endParaRPr>
          </a:p>
        </p:txBody>
      </p:sp>
      <p:sp>
        <p:nvSpPr>
          <p:cNvPr id="13" name="Rectangle 3"/>
          <p:cNvSpPr>
            <a:spLocks noChangeArrowheads="1"/>
          </p:cNvSpPr>
          <p:nvPr/>
        </p:nvSpPr>
        <p:spPr bwMode="auto">
          <a:xfrm>
            <a:off x="4525434" y="2420938"/>
            <a:ext cx="3512500" cy="369332"/>
          </a:xfrm>
          <a:prstGeom prst="rect">
            <a:avLst/>
          </a:prstGeom>
          <a:noFill/>
          <a:ln w="19050">
            <a:solidFill>
              <a:srgbClr val="0070C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1800" b="0" i="1" u="none" strike="noStrike" kern="0" cap="none" spc="0" normalizeH="0" baseline="0" noProof="0" dirty="0">
                <a:ln>
                  <a:noFill/>
                </a:ln>
                <a:solidFill>
                  <a:srgbClr val="40A1DC"/>
                </a:solidFill>
                <a:effectLst/>
                <a:uLnTx/>
                <a:uFillTx/>
                <a:latin typeface="Calibri" panose="020F0502020204030204" pitchFamily="34" charset="0"/>
                <a:ea typeface="+mn-ea"/>
                <a:cs typeface="+mn-cs"/>
              </a:rPr>
              <a:t>TSI </a:t>
            </a:r>
            <a:r>
              <a:rPr kumimoji="0" lang="zh-CN" altLang="en-US" sz="1800" b="0" i="1" u="none" strike="noStrike" kern="0" cap="none" spc="0" normalizeH="0" baseline="0" noProof="0" dirty="0">
                <a:ln>
                  <a:noFill/>
                </a:ln>
                <a:solidFill>
                  <a:srgbClr val="40A1DC"/>
                </a:solidFill>
                <a:effectLst/>
                <a:uLnTx/>
                <a:uFillTx/>
                <a:latin typeface="Calibri" panose="020F0502020204030204" pitchFamily="34" charset="0"/>
                <a:ea typeface="+mn-ea"/>
                <a:cs typeface="+mn-cs"/>
              </a:rPr>
              <a:t>根据预定区域（底中顶）计算</a:t>
            </a:r>
            <a:endParaRPr kumimoji="0" lang="en-US" sz="1800" b="0" i="1" u="none" strike="noStrike" kern="0" cap="none" spc="0" normalizeH="0" baseline="0" noProof="0" dirty="0">
              <a:ln>
                <a:noFill/>
              </a:ln>
              <a:solidFill>
                <a:srgbClr val="40A1DC"/>
              </a:solidFill>
              <a:effectLst/>
              <a:uLnTx/>
              <a:uFillTx/>
              <a:latin typeface="Calibri" panose="020F0502020204030204" pitchFamily="34" charset="0"/>
              <a:ea typeface="+mn-ea"/>
              <a:cs typeface="+mn-cs"/>
            </a:endParaRPr>
          </a:p>
        </p:txBody>
      </p:sp>
      <p:sp>
        <p:nvSpPr>
          <p:cNvPr id="14" name="Rectangle 3"/>
          <p:cNvSpPr>
            <a:spLocks noChangeArrowheads="1"/>
          </p:cNvSpPr>
          <p:nvPr/>
        </p:nvSpPr>
        <p:spPr bwMode="auto">
          <a:xfrm>
            <a:off x="4565651" y="2887663"/>
            <a:ext cx="3050835" cy="369332"/>
          </a:xfrm>
          <a:prstGeom prst="rect">
            <a:avLst/>
          </a:prstGeom>
          <a:noFill/>
          <a:ln w="19050">
            <a:solidFill>
              <a:srgbClr val="FFC000"/>
            </a:solid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1800" b="0" i="1" u="none" strike="noStrike" kern="0" cap="none" spc="0" normalizeH="0" baseline="0" noProof="0" dirty="0">
                <a:ln>
                  <a:noFill/>
                </a:ln>
                <a:solidFill>
                  <a:srgbClr val="40A1DC"/>
                </a:solidFill>
                <a:effectLst/>
                <a:uLnTx/>
                <a:uFillTx/>
                <a:latin typeface="Calibri" panose="020F0502020204030204" pitchFamily="34" charset="0"/>
                <a:ea typeface="+mn-ea"/>
                <a:cs typeface="+mn-cs"/>
              </a:rPr>
              <a:t>TSI </a:t>
            </a:r>
            <a:r>
              <a:rPr kumimoji="0" lang="zh-CN" altLang="en-US" sz="1800" b="0" i="1" u="none" strike="noStrike" kern="0" cap="none" spc="0" normalizeH="0" baseline="0" noProof="0" dirty="0">
                <a:ln>
                  <a:noFill/>
                </a:ln>
                <a:solidFill>
                  <a:srgbClr val="40A1DC"/>
                </a:solidFill>
                <a:effectLst/>
                <a:uLnTx/>
                <a:uFillTx/>
                <a:latin typeface="Calibri" panose="020F0502020204030204" pitchFamily="34" charset="0"/>
                <a:ea typeface="+mn-ea"/>
                <a:cs typeface="+mn-cs"/>
              </a:rPr>
              <a:t>根据选定的高度区域计算</a:t>
            </a:r>
            <a:endParaRPr kumimoji="0" lang="en-US" sz="1800" b="0" i="1" u="none" strike="noStrike" kern="0" cap="none" spc="0" normalizeH="0" baseline="0" noProof="0" dirty="0">
              <a:ln>
                <a:noFill/>
              </a:ln>
              <a:solidFill>
                <a:srgbClr val="40A1DC"/>
              </a:solidFill>
              <a:effectLst/>
              <a:uLnTx/>
              <a:uFillTx/>
              <a:latin typeface="Calibri" panose="020F0502020204030204" pitchFamily="34" charset="0"/>
              <a:ea typeface="+mn-ea"/>
              <a:cs typeface="+mn-cs"/>
            </a:endParaRPr>
          </a:p>
        </p:txBody>
      </p:sp>
      <p:cxnSp>
        <p:nvCxnSpPr>
          <p:cNvPr id="15" name="Connecteur droit 14"/>
          <p:cNvCxnSpPr>
            <a:stCxn id="3" idx="3"/>
            <a:endCxn id="12" idx="1"/>
          </p:cNvCxnSpPr>
          <p:nvPr/>
        </p:nvCxnSpPr>
        <p:spPr>
          <a:xfrm flipV="1">
            <a:off x="2565402" y="2029341"/>
            <a:ext cx="1960032" cy="1304409"/>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a:stCxn id="9" idx="3"/>
            <a:endCxn id="14" idx="1"/>
          </p:cNvCxnSpPr>
          <p:nvPr/>
        </p:nvCxnSpPr>
        <p:spPr>
          <a:xfrm flipV="1">
            <a:off x="2565402" y="3072329"/>
            <a:ext cx="2000249" cy="737671"/>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pic>
        <p:nvPicPr>
          <p:cNvPr id="48144" name="Picture 18"/>
          <p:cNvPicPr>
            <a:picLocks noChangeAspect="1"/>
          </p:cNvPicPr>
          <p:nvPr/>
        </p:nvPicPr>
        <p:blipFill>
          <a:blip r:embed="rId3" cstate="print"/>
          <a:stretch>
            <a:fillRect/>
          </a:stretch>
        </p:blipFill>
        <p:spPr>
          <a:xfrm>
            <a:off x="4227407" y="3905250"/>
            <a:ext cx="5589693" cy="1750060"/>
          </a:xfrm>
          <a:prstGeom prst="rect">
            <a:avLst/>
          </a:prstGeom>
          <a:noFill/>
          <a:ln w="9525">
            <a:noFill/>
          </a:ln>
        </p:spPr>
      </p:pic>
      <p:sp>
        <p:nvSpPr>
          <p:cNvPr id="19" name="Flèche droite 18"/>
          <p:cNvSpPr/>
          <p:nvPr/>
        </p:nvSpPr>
        <p:spPr>
          <a:xfrm>
            <a:off x="3036994" y="4766945"/>
            <a:ext cx="1056217" cy="2873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26" name="Rectangle 3"/>
          <p:cNvSpPr>
            <a:spLocks noChangeArrowheads="1"/>
          </p:cNvSpPr>
          <p:nvPr/>
        </p:nvSpPr>
        <p:spPr bwMode="auto">
          <a:xfrm>
            <a:off x="3257974" y="4212590"/>
            <a:ext cx="460382" cy="369332"/>
          </a:xfrm>
          <a:prstGeom prst="rect">
            <a:avLst/>
          </a:prstGeom>
          <a:noFill/>
          <a:ln w="19050">
            <a:no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1800" b="0" i="0" u="none" strike="noStrike" kern="0" cap="none" spc="0" normalizeH="0" baseline="0" noProof="0" dirty="0">
                <a:ln>
                  <a:noFill/>
                </a:ln>
                <a:solidFill>
                  <a:srgbClr val="0070C0"/>
                </a:solidFill>
                <a:effectLst/>
                <a:uLnTx/>
                <a:uFillTx/>
                <a:latin typeface="Calibri" panose="020F0502020204030204" pitchFamily="34" charset="0"/>
                <a:ea typeface="+mn-ea"/>
                <a:cs typeface="+mn-cs"/>
              </a:rPr>
              <a:t>TSI</a:t>
            </a:r>
          </a:p>
        </p:txBody>
      </p:sp>
      <p:pic>
        <p:nvPicPr>
          <p:cNvPr id="2" name="图片 1"/>
          <p:cNvPicPr>
            <a:picLocks noChangeAspect="1"/>
          </p:cNvPicPr>
          <p:nvPr/>
        </p:nvPicPr>
        <p:blipFill>
          <a:blip r:embed="rId4" cstate="print"/>
          <a:stretch>
            <a:fillRect/>
          </a:stretch>
        </p:blipFill>
        <p:spPr>
          <a:xfrm>
            <a:off x="9817100" y="4094480"/>
            <a:ext cx="1651000" cy="1371600"/>
          </a:xfrm>
          <a:prstGeom prst="rect">
            <a:avLst/>
          </a:prstGeom>
        </p:spPr>
      </p:pic>
      <p:sp>
        <p:nvSpPr>
          <p:cNvPr id="18" name="Titre 1"/>
          <p:cNvSpPr txBox="1">
            <a:spLocks/>
          </p:cNvSpPr>
          <p:nvPr/>
        </p:nvSpPr>
        <p:spPr>
          <a:xfrm>
            <a:off x="842676" y="-314464"/>
            <a:ext cx="10320867" cy="1100139"/>
          </a:xfrm>
          <a:prstGeom prst="rect">
            <a:avLst/>
          </a:prstGeom>
        </p:spPr>
        <p:txBody>
          <a:bodyPr vert="horz" wrap="square" lIns="91440" tIns="45720" rIns="91440" bIns="45720" anchor="ctr"/>
          <a:lstStyle>
            <a:lvl1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1pPr>
            <a:lvl2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5pPr>
            <a:lvl6pPr marL="457200" algn="ctr" rtl="0" fontAlgn="base">
              <a:spcBef>
                <a:spcPct val="0"/>
              </a:spcBef>
              <a:spcAft>
                <a:spcPct val="0"/>
              </a:spcAft>
              <a:defRPr sz="3200">
                <a:solidFill>
                  <a:srgbClr val="5A91CD"/>
                </a:solidFill>
                <a:latin typeface="Arial" charset="0"/>
              </a:defRPr>
            </a:lvl6pPr>
            <a:lvl7pPr marL="914400" algn="ctr" rtl="0" fontAlgn="base">
              <a:spcBef>
                <a:spcPct val="0"/>
              </a:spcBef>
              <a:spcAft>
                <a:spcPct val="0"/>
              </a:spcAft>
              <a:defRPr sz="3200">
                <a:solidFill>
                  <a:srgbClr val="5A91CD"/>
                </a:solidFill>
                <a:latin typeface="Arial" charset="0"/>
              </a:defRPr>
            </a:lvl7pPr>
            <a:lvl8pPr marL="1371600" algn="ctr" rtl="0" fontAlgn="base">
              <a:spcBef>
                <a:spcPct val="0"/>
              </a:spcBef>
              <a:spcAft>
                <a:spcPct val="0"/>
              </a:spcAft>
              <a:defRPr sz="3200">
                <a:solidFill>
                  <a:srgbClr val="5A91CD"/>
                </a:solidFill>
                <a:latin typeface="Arial" charset="0"/>
              </a:defRPr>
            </a:lvl8pPr>
            <a:lvl9pPr marL="1828800" algn="ctr" rtl="0" fontAlgn="base">
              <a:spcBef>
                <a:spcPct val="0"/>
              </a:spcBef>
              <a:spcAft>
                <a:spcPct val="0"/>
              </a:spcAft>
              <a:defRPr sz="3200">
                <a:solidFill>
                  <a:srgbClr val="5A91CD"/>
                </a:solidFill>
                <a:latin typeface="Arial" charset="0"/>
              </a:defRPr>
            </a:lvl9pPr>
          </a:lstStyle>
          <a:p>
            <a:r>
              <a:rPr lang="fr-FR" altLang="fr-FR" sz="3000" b="1" dirty="0">
                <a:solidFill>
                  <a:schemeClr val="bg2">
                    <a:lumMod val="75000"/>
                  </a:schemeClr>
                </a:solidFill>
                <a:latin typeface="等线" panose="02010600030101010101" pitchFamily="2" charset="-122"/>
                <a:ea typeface="等线" panose="02010600030101010101" pitchFamily="2" charset="-122"/>
                <a:cs typeface="+mn-cs"/>
              </a:rPr>
              <a:t>Turbiscan</a:t>
            </a:r>
            <a:r>
              <a:rPr lang="zh-CN" altLang="en-US" sz="3000" b="1" dirty="0">
                <a:solidFill>
                  <a:schemeClr val="bg2">
                    <a:lumMod val="75000"/>
                  </a:schemeClr>
                </a:solidFill>
                <a:latin typeface="等线" panose="02010600030101010101" pitchFamily="2" charset="-122"/>
                <a:ea typeface="等线" panose="02010600030101010101" pitchFamily="2" charset="-122"/>
                <a:cs typeface="+mn-cs"/>
              </a:rPr>
              <a:t>数据处理</a:t>
            </a:r>
          </a:p>
        </p:txBody>
      </p:sp>
    </p:spTree>
    <p:extLst>
      <p:ext uri="{BB962C8B-B14F-4D97-AF65-F5344CB8AC3E}">
        <p14:creationId xmlns:p14="http://schemas.microsoft.com/office/powerpoint/2010/main" xmlns="" val="12503667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stretch>
            <a:fillRect/>
          </a:stretch>
        </p:blipFill>
        <p:spPr>
          <a:xfrm>
            <a:off x="1331351" y="1844824"/>
            <a:ext cx="8784976" cy="2800985"/>
          </a:xfrm>
          <a:prstGeom prst="rect">
            <a:avLst/>
          </a:prstGeom>
        </p:spPr>
      </p:pic>
      <p:sp>
        <p:nvSpPr>
          <p:cNvPr id="3" name="内容占位符 2"/>
          <p:cNvSpPr>
            <a:spLocks noGrp="1"/>
          </p:cNvSpPr>
          <p:nvPr>
            <p:ph idx="1"/>
          </p:nvPr>
        </p:nvSpPr>
        <p:spPr>
          <a:xfrm>
            <a:off x="914400" y="1148715"/>
            <a:ext cx="10363200" cy="4114800"/>
          </a:xfrm>
        </p:spPr>
        <p:txBody>
          <a:bodyPr/>
          <a:lstStyle/>
          <a:p>
            <a:r>
              <a:rPr lang="en-US" altLang="zh-CN" sz="2000" kern="0" dirty="0">
                <a:solidFill>
                  <a:srgbClr val="374359"/>
                </a:solidFill>
                <a:latin typeface="微软雅黑" panose="020B0503020204020204" pitchFamily="34" charset="-122"/>
                <a:ea typeface="微软雅黑" panose="020B0503020204020204" pitchFamily="34" charset="-122"/>
              </a:rPr>
              <a:t>ΔBS</a:t>
            </a:r>
            <a:r>
              <a:rPr lang="zh-CN" altLang="zh-CN" sz="2000" dirty="0">
                <a:latin typeface="微软雅黑" panose="020B0503020204020204" pitchFamily="34" charset="-122"/>
                <a:ea typeface="微软雅黑" panose="020B0503020204020204" pitchFamily="34" charset="-122"/>
              </a:rPr>
              <a:t>中部</a:t>
            </a:r>
            <a:r>
              <a:rPr lang="zh-CN" altLang="en-US" sz="2000" dirty="0">
                <a:latin typeface="微软雅黑" panose="020B0503020204020204" pitchFamily="34" charset="-122"/>
                <a:ea typeface="微软雅黑" panose="020B0503020204020204" pitchFamily="34" charset="-122"/>
              </a:rPr>
              <a:t>计算设置</a:t>
            </a:r>
          </a:p>
        </p:txBody>
      </p:sp>
      <p:pic>
        <p:nvPicPr>
          <p:cNvPr id="4" name="图片 23"/>
          <p:cNvPicPr>
            <a:picLocks noChangeAspect="1"/>
          </p:cNvPicPr>
          <p:nvPr>
            <p:custDataLst>
              <p:tags r:id="rId1"/>
            </p:custDataLst>
          </p:nvPr>
        </p:nvPicPr>
        <p:blipFill>
          <a:blip r:embed="rId4" cstate="print"/>
          <a:stretch>
            <a:fillRect/>
          </a:stretch>
        </p:blipFill>
        <p:spPr>
          <a:xfrm>
            <a:off x="4055534" y="5013176"/>
            <a:ext cx="3336610" cy="1574165"/>
          </a:xfrm>
          <a:prstGeom prst="rect">
            <a:avLst/>
          </a:prstGeom>
          <a:noFill/>
          <a:ln>
            <a:noFill/>
          </a:ln>
        </p:spPr>
      </p:pic>
      <p:sp>
        <p:nvSpPr>
          <p:cNvPr id="6" name="Titre 1"/>
          <p:cNvSpPr txBox="1">
            <a:spLocks/>
          </p:cNvSpPr>
          <p:nvPr/>
        </p:nvSpPr>
        <p:spPr>
          <a:xfrm>
            <a:off x="842676" y="-314464"/>
            <a:ext cx="10320867" cy="1100139"/>
          </a:xfrm>
          <a:prstGeom prst="rect">
            <a:avLst/>
          </a:prstGeom>
        </p:spPr>
        <p:txBody>
          <a:bodyPr vert="horz" wrap="square" lIns="91440" tIns="45720" rIns="91440" bIns="45720" anchor="ctr"/>
          <a:lstStyle>
            <a:lvl1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1pPr>
            <a:lvl2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5pPr>
            <a:lvl6pPr marL="457200" algn="ctr" rtl="0" fontAlgn="base">
              <a:spcBef>
                <a:spcPct val="0"/>
              </a:spcBef>
              <a:spcAft>
                <a:spcPct val="0"/>
              </a:spcAft>
              <a:defRPr sz="3200">
                <a:solidFill>
                  <a:srgbClr val="5A91CD"/>
                </a:solidFill>
                <a:latin typeface="Arial" charset="0"/>
              </a:defRPr>
            </a:lvl6pPr>
            <a:lvl7pPr marL="914400" algn="ctr" rtl="0" fontAlgn="base">
              <a:spcBef>
                <a:spcPct val="0"/>
              </a:spcBef>
              <a:spcAft>
                <a:spcPct val="0"/>
              </a:spcAft>
              <a:defRPr sz="3200">
                <a:solidFill>
                  <a:srgbClr val="5A91CD"/>
                </a:solidFill>
                <a:latin typeface="Arial" charset="0"/>
              </a:defRPr>
            </a:lvl7pPr>
            <a:lvl8pPr marL="1371600" algn="ctr" rtl="0" fontAlgn="base">
              <a:spcBef>
                <a:spcPct val="0"/>
              </a:spcBef>
              <a:spcAft>
                <a:spcPct val="0"/>
              </a:spcAft>
              <a:defRPr sz="3200">
                <a:solidFill>
                  <a:srgbClr val="5A91CD"/>
                </a:solidFill>
                <a:latin typeface="Arial" charset="0"/>
              </a:defRPr>
            </a:lvl8pPr>
            <a:lvl9pPr marL="1828800" algn="ctr" rtl="0" fontAlgn="base">
              <a:spcBef>
                <a:spcPct val="0"/>
              </a:spcBef>
              <a:spcAft>
                <a:spcPct val="0"/>
              </a:spcAft>
              <a:defRPr sz="3200">
                <a:solidFill>
                  <a:srgbClr val="5A91CD"/>
                </a:solidFill>
                <a:latin typeface="Arial" charset="0"/>
              </a:defRPr>
            </a:lvl9pPr>
          </a:lstStyle>
          <a:p>
            <a:r>
              <a:rPr lang="fr-FR" altLang="fr-FR" sz="3000" b="1" dirty="0">
                <a:solidFill>
                  <a:schemeClr val="bg2">
                    <a:lumMod val="75000"/>
                  </a:schemeClr>
                </a:solidFill>
                <a:latin typeface="等线" panose="02010600030101010101" pitchFamily="2" charset="-122"/>
                <a:ea typeface="等线" panose="02010600030101010101" pitchFamily="2" charset="-122"/>
                <a:cs typeface="+mn-cs"/>
              </a:rPr>
              <a:t>Turbiscan</a:t>
            </a:r>
            <a:r>
              <a:rPr lang="zh-CN" altLang="en-US" sz="3000" b="1" dirty="0">
                <a:solidFill>
                  <a:schemeClr val="bg2">
                    <a:lumMod val="75000"/>
                  </a:schemeClr>
                </a:solidFill>
                <a:latin typeface="等线" panose="02010600030101010101" pitchFamily="2" charset="-122"/>
                <a:ea typeface="等线" panose="02010600030101010101" pitchFamily="2" charset="-122"/>
                <a:cs typeface="+mn-cs"/>
              </a:rPr>
              <a:t>数据处理</a:t>
            </a:r>
          </a:p>
        </p:txBody>
      </p:sp>
    </p:spTree>
    <p:extLst>
      <p:ext uri="{BB962C8B-B14F-4D97-AF65-F5344CB8AC3E}">
        <p14:creationId xmlns:p14="http://schemas.microsoft.com/office/powerpoint/2010/main" xmlns="" val="3322485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cstate="print"/>
          <a:stretch>
            <a:fillRect/>
          </a:stretch>
        </p:blipFill>
        <p:spPr>
          <a:xfrm>
            <a:off x="1703512" y="1185785"/>
            <a:ext cx="8305161" cy="2794635"/>
          </a:xfrm>
          <a:prstGeom prst="rect">
            <a:avLst/>
          </a:prstGeom>
        </p:spPr>
      </p:pic>
      <p:sp>
        <p:nvSpPr>
          <p:cNvPr id="5" name="文本框 4"/>
          <p:cNvSpPr txBox="1"/>
          <p:nvPr/>
        </p:nvSpPr>
        <p:spPr>
          <a:xfrm>
            <a:off x="1559496" y="785675"/>
            <a:ext cx="3826689" cy="400110"/>
          </a:xfrm>
          <a:prstGeom prst="rect">
            <a:avLst/>
          </a:prstGeom>
          <a:noFill/>
        </p:spPr>
        <p:txBody>
          <a:bodyPr wrap="none" rtlCol="0" anchor="t">
            <a:spAutoFit/>
          </a:bodyPr>
          <a:lstStyle/>
          <a:p>
            <a:pPr marL="0" indent="0"/>
            <a:r>
              <a:rPr lang="en-US" altLang="zh-CN" sz="2000" dirty="0">
                <a:latin typeface="微软雅黑" panose="020B0503020204020204" charset="-122"/>
                <a:ea typeface="微软雅黑" panose="020B0503020204020204" charset="-122"/>
                <a:cs typeface="微软雅黑" panose="020B0503020204020204" charset="-122"/>
                <a:sym typeface="+mn-ea"/>
              </a:rPr>
              <a:t> </a:t>
            </a:r>
            <a:r>
              <a:rPr lang="zh-CN" sz="2000" dirty="0">
                <a:latin typeface="微软雅黑" panose="020B0503020204020204" charset="-122"/>
                <a:ea typeface="微软雅黑" panose="020B0503020204020204" charset="-122"/>
                <a:cs typeface="微软雅黑" panose="020B0503020204020204" charset="-122"/>
                <a:sym typeface="+mn-ea"/>
              </a:rPr>
              <a:t>中部ΔBS值</a:t>
            </a:r>
            <a:r>
              <a:rPr lang="zh-CN" altLang="en-US" sz="2000" dirty="0">
                <a:latin typeface="微软雅黑" panose="020B0503020204020204" charset="-122"/>
                <a:ea typeface="微软雅黑" panose="020B0503020204020204" charset="-122"/>
                <a:cs typeface="微软雅黑" panose="020B0503020204020204" charset="-122"/>
                <a:sym typeface="+mn-ea"/>
              </a:rPr>
              <a:t>反映</a:t>
            </a:r>
            <a:r>
              <a:rPr lang="zh-CN" sz="2000" dirty="0">
                <a:latin typeface="微软雅黑" panose="020B0503020204020204" charset="-122"/>
                <a:ea typeface="微软雅黑" panose="020B0503020204020204" charset="-122"/>
                <a:cs typeface="微软雅黑" panose="020B0503020204020204" charset="-122"/>
                <a:sym typeface="+mn-ea"/>
              </a:rPr>
              <a:t>颗粒</a:t>
            </a:r>
            <a:r>
              <a:rPr lang="zh-CN" altLang="en-US" sz="2000" dirty="0">
                <a:latin typeface="微软雅黑" panose="020B0503020204020204" charset="-122"/>
                <a:ea typeface="微软雅黑" panose="020B0503020204020204" charset="-122"/>
                <a:cs typeface="微软雅黑" panose="020B0503020204020204" charset="-122"/>
                <a:sym typeface="+mn-ea"/>
              </a:rPr>
              <a:t>尺寸</a:t>
            </a:r>
            <a:r>
              <a:rPr lang="zh-CN" sz="2000" dirty="0">
                <a:latin typeface="微软雅黑" panose="020B0503020204020204" charset="-122"/>
                <a:ea typeface="微软雅黑" panose="020B0503020204020204" charset="-122"/>
                <a:cs typeface="微软雅黑" panose="020B0503020204020204" charset="-122"/>
                <a:sym typeface="+mn-ea"/>
              </a:rPr>
              <a:t>的变化</a:t>
            </a:r>
            <a:endParaRPr lang="zh-CN" altLang="en-US" sz="2000" dirty="0"/>
          </a:p>
        </p:txBody>
      </p:sp>
      <p:pic>
        <p:nvPicPr>
          <p:cNvPr id="6" name="图片 5"/>
          <p:cNvPicPr>
            <a:picLocks noChangeAspect="1"/>
          </p:cNvPicPr>
          <p:nvPr/>
        </p:nvPicPr>
        <p:blipFill>
          <a:blip r:embed="rId3" cstate="print"/>
          <a:stretch>
            <a:fillRect/>
          </a:stretch>
        </p:blipFill>
        <p:spPr>
          <a:xfrm>
            <a:off x="3287688" y="4207789"/>
            <a:ext cx="5242788" cy="2289810"/>
          </a:xfrm>
          <a:prstGeom prst="rect">
            <a:avLst/>
          </a:prstGeom>
        </p:spPr>
      </p:pic>
      <p:sp>
        <p:nvSpPr>
          <p:cNvPr id="8" name="Titre 1"/>
          <p:cNvSpPr txBox="1">
            <a:spLocks/>
          </p:cNvSpPr>
          <p:nvPr/>
        </p:nvSpPr>
        <p:spPr>
          <a:xfrm>
            <a:off x="842676" y="-314464"/>
            <a:ext cx="10320867" cy="1100139"/>
          </a:xfrm>
          <a:prstGeom prst="rect">
            <a:avLst/>
          </a:prstGeom>
        </p:spPr>
        <p:txBody>
          <a:bodyPr vert="horz" wrap="square" lIns="91440" tIns="45720" rIns="91440" bIns="45720" anchor="ctr"/>
          <a:lstStyle>
            <a:lvl1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1pPr>
            <a:lvl2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5pPr>
            <a:lvl6pPr marL="457200" algn="ctr" rtl="0" fontAlgn="base">
              <a:spcBef>
                <a:spcPct val="0"/>
              </a:spcBef>
              <a:spcAft>
                <a:spcPct val="0"/>
              </a:spcAft>
              <a:defRPr sz="3200">
                <a:solidFill>
                  <a:srgbClr val="5A91CD"/>
                </a:solidFill>
                <a:latin typeface="Arial" charset="0"/>
              </a:defRPr>
            </a:lvl6pPr>
            <a:lvl7pPr marL="914400" algn="ctr" rtl="0" fontAlgn="base">
              <a:spcBef>
                <a:spcPct val="0"/>
              </a:spcBef>
              <a:spcAft>
                <a:spcPct val="0"/>
              </a:spcAft>
              <a:defRPr sz="3200">
                <a:solidFill>
                  <a:srgbClr val="5A91CD"/>
                </a:solidFill>
                <a:latin typeface="Arial" charset="0"/>
              </a:defRPr>
            </a:lvl7pPr>
            <a:lvl8pPr marL="1371600" algn="ctr" rtl="0" fontAlgn="base">
              <a:spcBef>
                <a:spcPct val="0"/>
              </a:spcBef>
              <a:spcAft>
                <a:spcPct val="0"/>
              </a:spcAft>
              <a:defRPr sz="3200">
                <a:solidFill>
                  <a:srgbClr val="5A91CD"/>
                </a:solidFill>
                <a:latin typeface="Arial" charset="0"/>
              </a:defRPr>
            </a:lvl8pPr>
            <a:lvl9pPr marL="1828800" algn="ctr" rtl="0" fontAlgn="base">
              <a:spcBef>
                <a:spcPct val="0"/>
              </a:spcBef>
              <a:spcAft>
                <a:spcPct val="0"/>
              </a:spcAft>
              <a:defRPr sz="3200">
                <a:solidFill>
                  <a:srgbClr val="5A91CD"/>
                </a:solidFill>
                <a:latin typeface="Arial" charset="0"/>
              </a:defRPr>
            </a:lvl9pPr>
          </a:lstStyle>
          <a:p>
            <a:r>
              <a:rPr lang="fr-FR" altLang="fr-FR" sz="3000" b="1" dirty="0">
                <a:solidFill>
                  <a:schemeClr val="bg2">
                    <a:lumMod val="75000"/>
                  </a:schemeClr>
                </a:solidFill>
                <a:latin typeface="等线" panose="02010600030101010101" pitchFamily="2" charset="-122"/>
                <a:ea typeface="等线" panose="02010600030101010101" pitchFamily="2" charset="-122"/>
                <a:cs typeface="+mn-cs"/>
              </a:rPr>
              <a:t>Turbiscan</a:t>
            </a:r>
            <a:r>
              <a:rPr lang="zh-CN" altLang="en-US" sz="3000" b="1" dirty="0">
                <a:solidFill>
                  <a:schemeClr val="bg2">
                    <a:lumMod val="75000"/>
                  </a:schemeClr>
                </a:solidFill>
                <a:latin typeface="等线" panose="02010600030101010101" pitchFamily="2" charset="-122"/>
                <a:ea typeface="等线" panose="02010600030101010101" pitchFamily="2" charset="-122"/>
                <a:cs typeface="+mn-cs"/>
              </a:rPr>
              <a:t>数据处理</a:t>
            </a:r>
          </a:p>
        </p:txBody>
      </p:sp>
    </p:spTree>
    <p:extLst>
      <p:ext uri="{BB962C8B-B14F-4D97-AF65-F5344CB8AC3E}">
        <p14:creationId xmlns:p14="http://schemas.microsoft.com/office/powerpoint/2010/main" xmlns="" val="26536688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914400" y="1163320"/>
            <a:ext cx="10363200" cy="4114800"/>
          </a:xfrm>
        </p:spPr>
        <p:txBody>
          <a:bodyPr/>
          <a:lstStyle/>
          <a:p>
            <a:pPr marL="0" indent="0"/>
            <a:r>
              <a:rPr lang="zh-CN" sz="2000" dirty="0">
                <a:latin typeface="微软雅黑" panose="020B0503020204020204" charset="-122"/>
                <a:ea typeface="微软雅黑" panose="020B0503020204020204" charset="-122"/>
                <a:cs typeface="微软雅黑" panose="020B0503020204020204" charset="-122"/>
                <a:sym typeface="+mn-ea"/>
              </a:rPr>
              <a:t>参数</a:t>
            </a:r>
            <a:r>
              <a:rPr lang="en-US" altLang="zh-CN" sz="2000" dirty="0">
                <a:latin typeface="微软雅黑" panose="020B0503020204020204" charset="-122"/>
                <a:ea typeface="微软雅黑" panose="020B0503020204020204" charset="-122"/>
                <a:cs typeface="微软雅黑" panose="020B0503020204020204" charset="-122"/>
                <a:sym typeface="+mn-ea"/>
              </a:rPr>
              <a:t>5 </a:t>
            </a:r>
            <a:r>
              <a:rPr lang="zh-CN" sz="2000" dirty="0">
                <a:latin typeface="微软雅黑" panose="020B0503020204020204" charset="-122"/>
                <a:ea typeface="微软雅黑" panose="020B0503020204020204" charset="-122"/>
                <a:cs typeface="微软雅黑" panose="020B0503020204020204" charset="-122"/>
                <a:sym typeface="+mn-ea"/>
              </a:rPr>
              <a:t>中部ΔBS值：颗粒粒径的变化</a:t>
            </a:r>
            <a:endParaRPr lang="en-US" altLang="zh-CN" sz="2000" dirty="0">
              <a:latin typeface="微软雅黑" panose="020B0503020204020204" charset="-122"/>
              <a:ea typeface="微软雅黑" panose="020B0503020204020204" charset="-122"/>
              <a:cs typeface="微软雅黑" panose="020B0503020204020204" charset="-122"/>
              <a:sym typeface="+mn-ea"/>
            </a:endParaRPr>
          </a:p>
          <a:p>
            <a:pPr marL="0" indent="0"/>
            <a:endParaRPr lang="zh-CN" sz="2000" dirty="0">
              <a:latin typeface="微软雅黑" panose="020B0503020204020204" charset="-122"/>
              <a:ea typeface="微软雅黑" panose="020B0503020204020204" charset="-122"/>
              <a:cs typeface="微软雅黑" panose="020B0503020204020204" charset="-122"/>
            </a:endParaRPr>
          </a:p>
          <a:p>
            <a:pPr marL="0" indent="0"/>
            <a:r>
              <a:rPr lang="zh-CN" altLang="en-US" sz="1800" dirty="0">
                <a:latin typeface="微软雅黑" panose="020B0503020204020204" charset="-122"/>
                <a:ea typeface="微软雅黑" panose="020B0503020204020204" charset="-122"/>
                <a:cs typeface="微软雅黑" panose="020B0503020204020204" charset="-122"/>
                <a:sym typeface="+mn-ea"/>
              </a:rPr>
              <a:t>中部ΔBS经验值</a:t>
            </a:r>
          </a:p>
          <a:p>
            <a:pPr marL="0" indent="0"/>
            <a:r>
              <a:rPr lang="zh-CN" altLang="en-US" sz="1800" dirty="0">
                <a:latin typeface="微软雅黑" panose="020B0503020204020204" charset="-122"/>
                <a:ea typeface="微软雅黑" panose="020B0503020204020204" charset="-122"/>
                <a:cs typeface="微软雅黑" panose="020B0503020204020204" charset="-122"/>
                <a:sym typeface="+mn-ea"/>
              </a:rPr>
              <a:t>0-0.2%之间时，样品属于绝对稳定，基本可以满足3年的货架期。</a:t>
            </a:r>
          </a:p>
          <a:p>
            <a:pPr marL="0" indent="0"/>
            <a:r>
              <a:rPr lang="zh-CN" altLang="en-US" sz="1800" dirty="0">
                <a:latin typeface="微软雅黑" panose="020B0503020204020204" charset="-122"/>
                <a:ea typeface="微软雅黑" panose="020B0503020204020204" charset="-122"/>
                <a:cs typeface="微软雅黑" panose="020B0503020204020204" charset="-122"/>
                <a:sym typeface="+mn-ea"/>
              </a:rPr>
              <a:t>0.2-0.5%时属于中等稳定，需要考虑运输条件，当样品漂洋过海，经历比较大的温度波动的时候，就可能出现问题。</a:t>
            </a:r>
          </a:p>
          <a:p>
            <a:pPr marL="0" indent="0"/>
            <a:r>
              <a:rPr lang="zh-CN" altLang="en-US" sz="1800" dirty="0">
                <a:latin typeface="微软雅黑" panose="020B0503020204020204" charset="-122"/>
                <a:ea typeface="微软雅黑" panose="020B0503020204020204" charset="-122"/>
                <a:cs typeface="微软雅黑" panose="020B0503020204020204" charset="-122"/>
                <a:sym typeface="+mn-ea"/>
              </a:rPr>
              <a:t>大于0.5%时，说明样品是绝对不稳定的，无法满足3年的货架期。</a:t>
            </a:r>
          </a:p>
          <a:p>
            <a:pPr marL="0" indent="0"/>
            <a:endParaRPr lang="zh-CN" altLang="en-US" sz="1800" dirty="0">
              <a:latin typeface="微软雅黑" panose="020B0503020204020204" charset="-122"/>
              <a:ea typeface="微软雅黑" panose="020B0503020204020204" charset="-122"/>
              <a:cs typeface="微软雅黑" panose="020B0503020204020204" charset="-122"/>
            </a:endParaRPr>
          </a:p>
          <a:p>
            <a:pPr marL="0" indent="0"/>
            <a:r>
              <a:rPr lang="zh-CN" altLang="en-US" sz="1800" dirty="0">
                <a:latin typeface="微软雅黑" panose="020B0503020204020204" charset="-122"/>
                <a:ea typeface="微软雅黑" panose="020B0503020204020204" charset="-122"/>
                <a:cs typeface="微软雅黑" panose="020B0503020204020204" charset="-122"/>
                <a:sym typeface="+mn-ea"/>
              </a:rPr>
              <a:t>中间部分的光强变化由分散剂决定，一般可以从分散剂种类和加量入手来改善问题。</a:t>
            </a:r>
            <a:endParaRPr lang="zh-CN" altLang="en-US" sz="1800" dirty="0">
              <a:latin typeface="微软雅黑" panose="020B0503020204020204" charset="-122"/>
              <a:ea typeface="微软雅黑" panose="020B0503020204020204" charset="-122"/>
              <a:cs typeface="微软雅黑" panose="020B0503020204020204" charset="-122"/>
            </a:endParaRPr>
          </a:p>
          <a:p>
            <a:pPr marL="0" indent="0"/>
            <a:r>
              <a:rPr lang="zh-CN" altLang="en-US" sz="1800" dirty="0">
                <a:latin typeface="微软雅黑" panose="020B0503020204020204" charset="-122"/>
                <a:ea typeface="微软雅黑" panose="020B0503020204020204" charset="-122"/>
                <a:cs typeface="微软雅黑" panose="020B0503020204020204" charset="-122"/>
                <a:sym typeface="+mn-ea"/>
              </a:rPr>
              <a:t>在判断配方稳定性时，首先要看样品粒径是否有变化，因为粒径变化会导致沉降和上浮速度加快。当粒径变化比较小的时候，我们再来用顶部和底部的ΔBS评价沉淀和上浮程度。</a:t>
            </a:r>
            <a:endParaRPr lang="zh-CN" altLang="en-US" sz="1800" dirty="0">
              <a:latin typeface="微软雅黑" panose="020B0503020204020204" charset="-122"/>
              <a:ea typeface="微软雅黑" panose="020B0503020204020204" charset="-122"/>
              <a:cs typeface="微软雅黑" panose="020B0503020204020204" charset="-122"/>
            </a:endParaRPr>
          </a:p>
          <a:p>
            <a:endParaRPr lang="zh-CN" altLang="en-US" sz="2400" dirty="0">
              <a:latin typeface="微软雅黑" panose="020B0503020204020204" charset="-122"/>
              <a:ea typeface="微软雅黑" panose="020B0503020204020204" charset="-122"/>
              <a:cs typeface="微软雅黑" panose="020B0503020204020204" charset="-122"/>
            </a:endParaRPr>
          </a:p>
        </p:txBody>
      </p:sp>
      <p:sp>
        <p:nvSpPr>
          <p:cNvPr id="4" name="Titre 1"/>
          <p:cNvSpPr txBox="1">
            <a:spLocks/>
          </p:cNvSpPr>
          <p:nvPr/>
        </p:nvSpPr>
        <p:spPr>
          <a:xfrm>
            <a:off x="842676" y="-314464"/>
            <a:ext cx="10320867" cy="1100139"/>
          </a:xfrm>
          <a:prstGeom prst="rect">
            <a:avLst/>
          </a:prstGeom>
        </p:spPr>
        <p:txBody>
          <a:bodyPr vert="horz" wrap="square" lIns="91440" tIns="45720" rIns="91440" bIns="45720" anchor="ctr"/>
          <a:lstStyle>
            <a:lvl1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1pPr>
            <a:lvl2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5pPr>
            <a:lvl6pPr marL="457200" algn="ctr" rtl="0" fontAlgn="base">
              <a:spcBef>
                <a:spcPct val="0"/>
              </a:spcBef>
              <a:spcAft>
                <a:spcPct val="0"/>
              </a:spcAft>
              <a:defRPr sz="3200">
                <a:solidFill>
                  <a:srgbClr val="5A91CD"/>
                </a:solidFill>
                <a:latin typeface="Arial" charset="0"/>
              </a:defRPr>
            </a:lvl6pPr>
            <a:lvl7pPr marL="914400" algn="ctr" rtl="0" fontAlgn="base">
              <a:spcBef>
                <a:spcPct val="0"/>
              </a:spcBef>
              <a:spcAft>
                <a:spcPct val="0"/>
              </a:spcAft>
              <a:defRPr sz="3200">
                <a:solidFill>
                  <a:srgbClr val="5A91CD"/>
                </a:solidFill>
                <a:latin typeface="Arial" charset="0"/>
              </a:defRPr>
            </a:lvl7pPr>
            <a:lvl8pPr marL="1371600" algn="ctr" rtl="0" fontAlgn="base">
              <a:spcBef>
                <a:spcPct val="0"/>
              </a:spcBef>
              <a:spcAft>
                <a:spcPct val="0"/>
              </a:spcAft>
              <a:defRPr sz="3200">
                <a:solidFill>
                  <a:srgbClr val="5A91CD"/>
                </a:solidFill>
                <a:latin typeface="Arial" charset="0"/>
              </a:defRPr>
            </a:lvl8pPr>
            <a:lvl9pPr marL="1828800" algn="ctr" rtl="0" fontAlgn="base">
              <a:spcBef>
                <a:spcPct val="0"/>
              </a:spcBef>
              <a:spcAft>
                <a:spcPct val="0"/>
              </a:spcAft>
              <a:defRPr sz="3200">
                <a:solidFill>
                  <a:srgbClr val="5A91CD"/>
                </a:solidFill>
                <a:latin typeface="Arial" charset="0"/>
              </a:defRPr>
            </a:lvl9pPr>
          </a:lstStyle>
          <a:p>
            <a:r>
              <a:rPr lang="fr-FR" altLang="fr-FR" sz="3000" b="1" dirty="0">
                <a:solidFill>
                  <a:schemeClr val="bg2">
                    <a:lumMod val="75000"/>
                  </a:schemeClr>
                </a:solidFill>
                <a:latin typeface="等线" panose="02010600030101010101" pitchFamily="2" charset="-122"/>
                <a:ea typeface="等线" panose="02010600030101010101" pitchFamily="2" charset="-122"/>
                <a:cs typeface="+mn-cs"/>
              </a:rPr>
              <a:t>Turbiscan</a:t>
            </a:r>
            <a:r>
              <a:rPr lang="zh-CN" altLang="en-US" sz="3000" b="1" dirty="0">
                <a:solidFill>
                  <a:schemeClr val="bg2">
                    <a:lumMod val="75000"/>
                  </a:schemeClr>
                </a:solidFill>
                <a:latin typeface="等线" panose="02010600030101010101" pitchFamily="2" charset="-122"/>
                <a:ea typeface="等线" panose="02010600030101010101" pitchFamily="2" charset="-122"/>
                <a:cs typeface="+mn-cs"/>
              </a:rPr>
              <a:t>数据处理</a:t>
            </a:r>
          </a:p>
        </p:txBody>
      </p:sp>
    </p:spTree>
    <p:extLst>
      <p:ext uri="{BB962C8B-B14F-4D97-AF65-F5344CB8AC3E}">
        <p14:creationId xmlns:p14="http://schemas.microsoft.com/office/powerpoint/2010/main" xmlns="" val="4863684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cstate="print"/>
          <a:stretch>
            <a:fillRect/>
          </a:stretch>
        </p:blipFill>
        <p:spPr>
          <a:xfrm>
            <a:off x="914400" y="1607821"/>
            <a:ext cx="10363200" cy="3027045"/>
          </a:xfrm>
          <a:prstGeom prst="rect">
            <a:avLst/>
          </a:prstGeom>
        </p:spPr>
      </p:pic>
      <p:sp>
        <p:nvSpPr>
          <p:cNvPr id="5" name="文本框 4"/>
          <p:cNvSpPr txBox="1"/>
          <p:nvPr/>
        </p:nvSpPr>
        <p:spPr>
          <a:xfrm>
            <a:off x="1391478" y="668583"/>
            <a:ext cx="2694969" cy="400110"/>
          </a:xfrm>
          <a:prstGeom prst="rect">
            <a:avLst/>
          </a:prstGeom>
          <a:noFill/>
        </p:spPr>
        <p:txBody>
          <a:bodyPr wrap="none" rtlCol="0" anchor="t">
            <a:spAutoFit/>
          </a:bodyPr>
          <a:lstStyle/>
          <a:p>
            <a:r>
              <a:rPr lang="zh-CN" altLang="zh-CN" sz="2000" dirty="0">
                <a:latin typeface="微软雅黑" panose="020B0503020204020204" pitchFamily="34" charset="-122"/>
                <a:ea typeface="微软雅黑" panose="020B0503020204020204" pitchFamily="34" charset="-122"/>
                <a:cs typeface="微软雅黑" panose="020B0503020204020204" charset="-122"/>
                <a:sym typeface="+mn-ea"/>
              </a:rPr>
              <a:t>参数</a:t>
            </a:r>
            <a:r>
              <a:rPr lang="en-US" altLang="zh-CN" sz="2000" dirty="0">
                <a:latin typeface="微软雅黑" panose="020B0503020204020204" pitchFamily="34" charset="-122"/>
                <a:ea typeface="微软雅黑" panose="020B0503020204020204" pitchFamily="34" charset="-122"/>
                <a:cs typeface="微软雅黑" panose="020B0503020204020204" charset="-122"/>
                <a:sym typeface="+mn-ea"/>
              </a:rPr>
              <a:t>6 </a:t>
            </a:r>
            <a:r>
              <a:rPr lang="zh-CN" altLang="en-US" sz="2000" dirty="0">
                <a:latin typeface="微软雅黑" panose="020B0503020204020204" pitchFamily="34" charset="-122"/>
                <a:ea typeface="微软雅黑" panose="020B0503020204020204" pitchFamily="34" charset="-122"/>
                <a:cs typeface="微软雅黑" panose="020B0503020204020204" charset="-122"/>
                <a:sym typeface="+mn-ea"/>
              </a:rPr>
              <a:t>顶部和底部ΔBS</a:t>
            </a:r>
            <a:endParaRPr lang="zh-CN" altLang="en-US" sz="2000" dirty="0">
              <a:latin typeface="微软雅黑" panose="020B0503020204020204" pitchFamily="34" charset="-122"/>
              <a:ea typeface="微软雅黑" panose="020B0503020204020204" pitchFamily="34" charset="-122"/>
            </a:endParaRPr>
          </a:p>
        </p:txBody>
      </p:sp>
      <p:sp>
        <p:nvSpPr>
          <p:cNvPr id="7" name="Titre 1"/>
          <p:cNvSpPr txBox="1">
            <a:spLocks/>
          </p:cNvSpPr>
          <p:nvPr/>
        </p:nvSpPr>
        <p:spPr>
          <a:xfrm>
            <a:off x="842676" y="-314464"/>
            <a:ext cx="10320867" cy="1100139"/>
          </a:xfrm>
          <a:prstGeom prst="rect">
            <a:avLst/>
          </a:prstGeom>
        </p:spPr>
        <p:txBody>
          <a:bodyPr vert="horz" wrap="square" lIns="91440" tIns="45720" rIns="91440" bIns="45720" anchor="ctr"/>
          <a:lstStyle>
            <a:lvl1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1pPr>
            <a:lvl2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5pPr>
            <a:lvl6pPr marL="457200" algn="ctr" rtl="0" fontAlgn="base">
              <a:spcBef>
                <a:spcPct val="0"/>
              </a:spcBef>
              <a:spcAft>
                <a:spcPct val="0"/>
              </a:spcAft>
              <a:defRPr sz="3200">
                <a:solidFill>
                  <a:srgbClr val="5A91CD"/>
                </a:solidFill>
                <a:latin typeface="Arial" charset="0"/>
              </a:defRPr>
            </a:lvl6pPr>
            <a:lvl7pPr marL="914400" algn="ctr" rtl="0" fontAlgn="base">
              <a:spcBef>
                <a:spcPct val="0"/>
              </a:spcBef>
              <a:spcAft>
                <a:spcPct val="0"/>
              </a:spcAft>
              <a:defRPr sz="3200">
                <a:solidFill>
                  <a:srgbClr val="5A91CD"/>
                </a:solidFill>
                <a:latin typeface="Arial" charset="0"/>
              </a:defRPr>
            </a:lvl7pPr>
            <a:lvl8pPr marL="1371600" algn="ctr" rtl="0" fontAlgn="base">
              <a:spcBef>
                <a:spcPct val="0"/>
              </a:spcBef>
              <a:spcAft>
                <a:spcPct val="0"/>
              </a:spcAft>
              <a:defRPr sz="3200">
                <a:solidFill>
                  <a:srgbClr val="5A91CD"/>
                </a:solidFill>
                <a:latin typeface="Arial" charset="0"/>
              </a:defRPr>
            </a:lvl8pPr>
            <a:lvl9pPr marL="1828800" algn="ctr" rtl="0" fontAlgn="base">
              <a:spcBef>
                <a:spcPct val="0"/>
              </a:spcBef>
              <a:spcAft>
                <a:spcPct val="0"/>
              </a:spcAft>
              <a:defRPr sz="3200">
                <a:solidFill>
                  <a:srgbClr val="5A91CD"/>
                </a:solidFill>
                <a:latin typeface="Arial" charset="0"/>
              </a:defRPr>
            </a:lvl9pPr>
          </a:lstStyle>
          <a:p>
            <a:r>
              <a:rPr lang="fr-FR" altLang="fr-FR" sz="3000" b="1" dirty="0">
                <a:solidFill>
                  <a:schemeClr val="bg2">
                    <a:lumMod val="75000"/>
                  </a:schemeClr>
                </a:solidFill>
                <a:latin typeface="等线" panose="02010600030101010101" pitchFamily="2" charset="-122"/>
                <a:ea typeface="等线" panose="02010600030101010101" pitchFamily="2" charset="-122"/>
                <a:cs typeface="+mn-cs"/>
              </a:rPr>
              <a:t>Turbiscan</a:t>
            </a:r>
            <a:r>
              <a:rPr lang="zh-CN" altLang="en-US" sz="3000" b="1" dirty="0">
                <a:solidFill>
                  <a:schemeClr val="bg2">
                    <a:lumMod val="75000"/>
                  </a:schemeClr>
                </a:solidFill>
                <a:latin typeface="等线" panose="02010600030101010101" pitchFamily="2" charset="-122"/>
                <a:ea typeface="等线" panose="02010600030101010101" pitchFamily="2" charset="-122"/>
                <a:cs typeface="+mn-cs"/>
              </a:rPr>
              <a:t>数据处理</a:t>
            </a:r>
          </a:p>
        </p:txBody>
      </p:sp>
    </p:spTree>
    <p:extLst>
      <p:ext uri="{BB962C8B-B14F-4D97-AF65-F5344CB8AC3E}">
        <p14:creationId xmlns:p14="http://schemas.microsoft.com/office/powerpoint/2010/main" xmlns="" val="8798934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23053" y="1100455"/>
            <a:ext cx="10363200" cy="4114800"/>
          </a:xfrm>
        </p:spPr>
        <p:txBody>
          <a:bodyPr/>
          <a:lstStyle/>
          <a:p>
            <a:r>
              <a:rPr lang="zh-CN" altLang="zh-CN" sz="2000" dirty="0">
                <a:latin typeface="微软雅黑" panose="020B0503020204020204" charset="-122"/>
                <a:ea typeface="微软雅黑" panose="020B0503020204020204" charset="-122"/>
                <a:cs typeface="微软雅黑" panose="020B0503020204020204" charset="-122"/>
                <a:sym typeface="+mn-ea"/>
              </a:rPr>
              <a:t>参数</a:t>
            </a:r>
            <a:r>
              <a:rPr lang="en-US" altLang="zh-CN" sz="2000" dirty="0">
                <a:latin typeface="微软雅黑" panose="020B0503020204020204" charset="-122"/>
                <a:ea typeface="微软雅黑" panose="020B0503020204020204" charset="-122"/>
                <a:cs typeface="微软雅黑" panose="020B0503020204020204" charset="-122"/>
                <a:sym typeface="+mn-ea"/>
              </a:rPr>
              <a:t>6 </a:t>
            </a:r>
            <a:r>
              <a:rPr lang="zh-CN" altLang="en-US" sz="2000" dirty="0">
                <a:latin typeface="微软雅黑" panose="020B0503020204020204" charset="-122"/>
                <a:ea typeface="微软雅黑" panose="020B0503020204020204" charset="-122"/>
                <a:cs typeface="微软雅黑" panose="020B0503020204020204" charset="-122"/>
              </a:rPr>
              <a:t>顶部ΔBS</a:t>
            </a:r>
            <a:endParaRPr lang="en-US" altLang="zh-CN" sz="2000" dirty="0">
              <a:latin typeface="微软雅黑" panose="020B0503020204020204" charset="-122"/>
              <a:ea typeface="微软雅黑" panose="020B0503020204020204" charset="-122"/>
              <a:cs typeface="微软雅黑" panose="020B0503020204020204" charset="-122"/>
            </a:endParaRPr>
          </a:p>
          <a:p>
            <a:endParaRPr lang="zh-CN" altLang="en-US" sz="2000" dirty="0">
              <a:latin typeface="微软雅黑" panose="020B0503020204020204" charset="-122"/>
              <a:ea typeface="微软雅黑" panose="020B0503020204020204" charset="-122"/>
              <a:cs typeface="微软雅黑" panose="020B0503020204020204" charset="-122"/>
            </a:endParaRPr>
          </a:p>
          <a:p>
            <a:r>
              <a:rPr lang="zh-CN" altLang="en-US" sz="1800" dirty="0">
                <a:latin typeface="微软雅黑" panose="020B0503020204020204" charset="-122"/>
                <a:ea typeface="微软雅黑" panose="020B0503020204020204" charset="-122"/>
                <a:cs typeface="微软雅黑" panose="020B0503020204020204" charset="-122"/>
                <a:sym typeface="+mn-ea"/>
              </a:rPr>
              <a:t>顶部ΔBS经验值</a:t>
            </a:r>
            <a:endParaRPr lang="zh-CN" altLang="en-US" sz="1800" dirty="0">
              <a:latin typeface="微软雅黑" panose="020B0503020204020204" charset="-122"/>
              <a:ea typeface="微软雅黑" panose="020B0503020204020204" charset="-122"/>
              <a:cs typeface="微软雅黑" panose="020B0503020204020204" charset="-122"/>
            </a:endParaRPr>
          </a:p>
          <a:p>
            <a:r>
              <a:rPr lang="zh-CN" altLang="en-US" sz="1800" dirty="0">
                <a:latin typeface="微软雅黑" panose="020B0503020204020204" charset="-122"/>
                <a:ea typeface="微软雅黑" panose="020B0503020204020204" charset="-122"/>
                <a:cs typeface="微软雅黑" panose="020B0503020204020204" charset="-122"/>
              </a:rPr>
              <a:t>ΔBS＜5%，样品是绝对稳定的；</a:t>
            </a:r>
          </a:p>
          <a:p>
            <a:r>
              <a:rPr lang="zh-CN" altLang="en-US" sz="1800" dirty="0">
                <a:latin typeface="微软雅黑" panose="020B0503020204020204" charset="-122"/>
                <a:ea typeface="微软雅黑" panose="020B0503020204020204" charset="-122"/>
                <a:cs typeface="微软雅黑" panose="020B0503020204020204" charset="-122"/>
              </a:rPr>
              <a:t>ΔBS5-8%，说明样品是中等稳定程度，遇到恶劣储存条件会出问题</a:t>
            </a:r>
          </a:p>
          <a:p>
            <a:r>
              <a:rPr lang="zh-CN" altLang="en-US" sz="1800" dirty="0">
                <a:latin typeface="微软雅黑" panose="020B0503020204020204" charset="-122"/>
                <a:ea typeface="微软雅黑" panose="020B0503020204020204" charset="-122"/>
                <a:cs typeface="微软雅黑" panose="020B0503020204020204" charset="-122"/>
              </a:rPr>
              <a:t>ΔBS＞8%时，样品是绝对不稳定的。</a:t>
            </a:r>
          </a:p>
          <a:p>
            <a:r>
              <a:rPr lang="zh-CN" altLang="en-US" sz="1800" dirty="0">
                <a:latin typeface="微软雅黑" panose="020B0503020204020204" charset="-122"/>
                <a:ea typeface="微软雅黑" panose="020B0503020204020204" charset="-122"/>
                <a:cs typeface="微软雅黑" panose="020B0503020204020204" charset="-122"/>
              </a:rPr>
              <a:t>通常来说，不同的分层类型有不同的评判标准，不同解决问题的方法。胶加入过少或者过多都容易引起分层。</a:t>
            </a:r>
            <a:r>
              <a:rPr lang="zh-CN" altLang="en-US" sz="1800" dirty="0">
                <a:latin typeface="微软雅黑" panose="020B0503020204020204" charset="-122"/>
                <a:ea typeface="微软雅黑" panose="020B0503020204020204" charset="-122"/>
                <a:cs typeface="微软雅黑" panose="020B0503020204020204" charset="-122"/>
                <a:sym typeface="+mn-ea"/>
              </a:rPr>
              <a:t>是由于颗粒在样品顶部区域浓度变化导致的，在分散体系中，一般会加入悬浮剂（胶体、增稠剂），降低颗粒的迁移速度。</a:t>
            </a:r>
            <a:endParaRPr lang="zh-CN" altLang="en-US" sz="1800" dirty="0">
              <a:latin typeface="微软雅黑" panose="020B0503020204020204" charset="-122"/>
              <a:ea typeface="微软雅黑" panose="020B0503020204020204" charset="-122"/>
              <a:cs typeface="微软雅黑" panose="020B0503020204020204" charset="-122"/>
            </a:endParaRPr>
          </a:p>
        </p:txBody>
      </p:sp>
      <p:sp>
        <p:nvSpPr>
          <p:cNvPr id="4" name="Titre 1"/>
          <p:cNvSpPr txBox="1">
            <a:spLocks/>
          </p:cNvSpPr>
          <p:nvPr/>
        </p:nvSpPr>
        <p:spPr>
          <a:xfrm>
            <a:off x="842676" y="-314464"/>
            <a:ext cx="10320867" cy="1100139"/>
          </a:xfrm>
          <a:prstGeom prst="rect">
            <a:avLst/>
          </a:prstGeom>
        </p:spPr>
        <p:txBody>
          <a:bodyPr vert="horz" wrap="square" lIns="91440" tIns="45720" rIns="91440" bIns="45720" anchor="ctr"/>
          <a:lstStyle>
            <a:lvl1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1pPr>
            <a:lvl2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5pPr>
            <a:lvl6pPr marL="457200" algn="ctr" rtl="0" fontAlgn="base">
              <a:spcBef>
                <a:spcPct val="0"/>
              </a:spcBef>
              <a:spcAft>
                <a:spcPct val="0"/>
              </a:spcAft>
              <a:defRPr sz="3200">
                <a:solidFill>
                  <a:srgbClr val="5A91CD"/>
                </a:solidFill>
                <a:latin typeface="Arial" charset="0"/>
              </a:defRPr>
            </a:lvl6pPr>
            <a:lvl7pPr marL="914400" algn="ctr" rtl="0" fontAlgn="base">
              <a:spcBef>
                <a:spcPct val="0"/>
              </a:spcBef>
              <a:spcAft>
                <a:spcPct val="0"/>
              </a:spcAft>
              <a:defRPr sz="3200">
                <a:solidFill>
                  <a:srgbClr val="5A91CD"/>
                </a:solidFill>
                <a:latin typeface="Arial" charset="0"/>
              </a:defRPr>
            </a:lvl7pPr>
            <a:lvl8pPr marL="1371600" algn="ctr" rtl="0" fontAlgn="base">
              <a:spcBef>
                <a:spcPct val="0"/>
              </a:spcBef>
              <a:spcAft>
                <a:spcPct val="0"/>
              </a:spcAft>
              <a:defRPr sz="3200">
                <a:solidFill>
                  <a:srgbClr val="5A91CD"/>
                </a:solidFill>
                <a:latin typeface="Arial" charset="0"/>
              </a:defRPr>
            </a:lvl8pPr>
            <a:lvl9pPr marL="1828800" algn="ctr" rtl="0" fontAlgn="base">
              <a:spcBef>
                <a:spcPct val="0"/>
              </a:spcBef>
              <a:spcAft>
                <a:spcPct val="0"/>
              </a:spcAft>
              <a:defRPr sz="3200">
                <a:solidFill>
                  <a:srgbClr val="5A91CD"/>
                </a:solidFill>
                <a:latin typeface="Arial" charset="0"/>
              </a:defRPr>
            </a:lvl9pPr>
          </a:lstStyle>
          <a:p>
            <a:r>
              <a:rPr lang="fr-FR" altLang="fr-FR" sz="3000" b="1" dirty="0">
                <a:solidFill>
                  <a:schemeClr val="bg2">
                    <a:lumMod val="75000"/>
                  </a:schemeClr>
                </a:solidFill>
                <a:latin typeface="等线" panose="02010600030101010101" pitchFamily="2" charset="-122"/>
                <a:ea typeface="等线" panose="02010600030101010101" pitchFamily="2" charset="-122"/>
                <a:cs typeface="+mn-cs"/>
              </a:rPr>
              <a:t>Turbiscan</a:t>
            </a:r>
            <a:r>
              <a:rPr lang="zh-CN" altLang="en-US" sz="3000" b="1" dirty="0">
                <a:solidFill>
                  <a:schemeClr val="bg2">
                    <a:lumMod val="75000"/>
                  </a:schemeClr>
                </a:solidFill>
                <a:latin typeface="等线" panose="02010600030101010101" pitchFamily="2" charset="-122"/>
                <a:ea typeface="等线" panose="02010600030101010101" pitchFamily="2" charset="-122"/>
                <a:cs typeface="+mn-cs"/>
              </a:rPr>
              <a:t>数据处理</a:t>
            </a:r>
          </a:p>
        </p:txBody>
      </p:sp>
    </p:spTree>
    <p:extLst>
      <p:ext uri="{BB962C8B-B14F-4D97-AF65-F5344CB8AC3E}">
        <p14:creationId xmlns:p14="http://schemas.microsoft.com/office/powerpoint/2010/main" xmlns="" val="2702551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 xmlns:a16="http://schemas.microsoft.com/office/drawing/2014/main" id="{80AD75DF-55BF-4D5D-BAD6-170FBB20FB24}"/>
              </a:ext>
            </a:extLst>
          </p:cNvPr>
          <p:cNvPicPr>
            <a:picLocks noChangeAspect="1"/>
          </p:cNvPicPr>
          <p:nvPr/>
        </p:nvPicPr>
        <p:blipFill>
          <a:blip r:embed="rId3" cstate="print"/>
          <a:stretch>
            <a:fillRect/>
          </a:stretch>
        </p:blipFill>
        <p:spPr>
          <a:xfrm>
            <a:off x="4818056" y="3288489"/>
            <a:ext cx="7033225" cy="3370364"/>
          </a:xfrm>
          <a:prstGeom prst="rect">
            <a:avLst/>
          </a:prstGeom>
        </p:spPr>
      </p:pic>
      <p:pic>
        <p:nvPicPr>
          <p:cNvPr id="3078" name="Picture 6" descr="Afficher l'image d'origine"/>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329" y="4216723"/>
            <a:ext cx="1321941" cy="2665205"/>
          </a:xfrm>
          <a:prstGeom prst="rect">
            <a:avLst/>
          </a:prstGeom>
          <a:noFill/>
          <a:extLst>
            <a:ext uri="{909E8E84-426E-40DD-AFC4-6F175D3DCCD1}">
              <a14:hiddenFill xmlns:a14="http://schemas.microsoft.com/office/drawing/2010/main" xmlns="">
                <a:solidFill>
                  <a:srgbClr val="FFFFFF"/>
                </a:solidFill>
              </a14:hiddenFill>
            </a:ext>
          </a:extLst>
        </p:spPr>
      </p:pic>
      <p:sp>
        <p:nvSpPr>
          <p:cNvPr id="8" name="ZoneTexte 7"/>
          <p:cNvSpPr txBox="1"/>
          <p:nvPr/>
        </p:nvSpPr>
        <p:spPr>
          <a:xfrm>
            <a:off x="4912193" y="3327067"/>
            <a:ext cx="7521879" cy="3293209"/>
          </a:xfrm>
          <a:prstGeom prst="rect">
            <a:avLst/>
          </a:prstGeom>
          <a:noFill/>
          <a:ln>
            <a:noFill/>
          </a:ln>
        </p:spPr>
        <p:txBody>
          <a:bodyPr wrap="square" rtlCol="0">
            <a:spAutoFit/>
          </a:bodyPr>
          <a:lstStyle/>
          <a:p>
            <a:r>
              <a:rPr lang="fr-FR" sz="1600" dirty="0">
                <a:latin typeface="Arial" panose="020B0604020202020204" pitchFamily="34" charset="0"/>
                <a:cs typeface="Arial" panose="020B0604020202020204" pitchFamily="34" charset="0"/>
              </a:rPr>
              <a:t>Aqua, </a:t>
            </a:r>
            <a:r>
              <a:rPr lang="fr-FR" sz="1600" dirty="0" smtClean="0">
                <a:latin typeface="Arial" panose="020B0604020202020204" pitchFamily="34" charset="0"/>
                <a:cs typeface="Arial" panose="020B0604020202020204" pitchFamily="34" charset="0"/>
              </a:rPr>
              <a:t>          Sodium </a:t>
            </a:r>
            <a:r>
              <a:rPr lang="fr-FR" sz="1600" dirty="0">
                <a:latin typeface="Arial" panose="020B0604020202020204" pitchFamily="34" charset="0"/>
                <a:cs typeface="Arial" panose="020B0604020202020204" pitchFamily="34" charset="0"/>
              </a:rPr>
              <a:t>Laureth Sulfate</a:t>
            </a:r>
            <a:r>
              <a:rPr lang="fr-FR" sz="1600" dirty="0" smtClean="0">
                <a:latin typeface="Arial" panose="020B0604020202020204" pitchFamily="34" charset="0"/>
                <a:cs typeface="Arial" panose="020B0604020202020204" pitchFamily="34" charset="0"/>
              </a:rPr>
              <a:t>,        </a:t>
            </a:r>
            <a:r>
              <a:rPr lang="fr-FR" sz="1600" dirty="0">
                <a:latin typeface="Arial" panose="020B0604020202020204" pitchFamily="34" charset="0"/>
                <a:cs typeface="Arial" panose="020B0604020202020204" pitchFamily="34" charset="0"/>
              </a:rPr>
              <a:t>Cocamidopropyl Betaine, </a:t>
            </a:r>
          </a:p>
          <a:p>
            <a:endParaRPr lang="fr-FR" sz="1600" dirty="0">
              <a:latin typeface="Arial" panose="020B0604020202020204" pitchFamily="34" charset="0"/>
              <a:cs typeface="Arial" panose="020B0604020202020204" pitchFamily="34" charset="0"/>
            </a:endParaRPr>
          </a:p>
          <a:p>
            <a:r>
              <a:rPr lang="fr-FR" sz="1600" dirty="0">
                <a:latin typeface="Arial" panose="020B0604020202020204" pitchFamily="34" charset="0"/>
                <a:cs typeface="Arial" panose="020B0604020202020204" pitchFamily="34" charset="0"/>
              </a:rPr>
              <a:t>Sodium Chloride</a:t>
            </a:r>
            <a:r>
              <a:rPr lang="fr-FR" sz="1600" dirty="0" smtClean="0">
                <a:latin typeface="Arial" panose="020B0604020202020204" pitchFamily="34" charset="0"/>
                <a:cs typeface="Arial" panose="020B0604020202020204" pitchFamily="34" charset="0"/>
              </a:rPr>
              <a:t>,            </a:t>
            </a:r>
            <a:r>
              <a:rPr lang="fr-FR" sz="1600" dirty="0">
                <a:latin typeface="Arial" panose="020B0604020202020204" pitchFamily="34" charset="0"/>
                <a:cs typeface="Arial" panose="020B0604020202020204" pitchFamily="34" charset="0"/>
              </a:rPr>
              <a:t>Camellia Sinensis Leaf Extract,</a:t>
            </a:r>
          </a:p>
          <a:p>
            <a:endParaRPr lang="fr-FR" sz="1600" dirty="0">
              <a:latin typeface="Arial" panose="020B0604020202020204" pitchFamily="34" charset="0"/>
              <a:cs typeface="Arial" panose="020B0604020202020204" pitchFamily="34" charset="0"/>
            </a:endParaRPr>
          </a:p>
          <a:p>
            <a:r>
              <a:rPr lang="fr-FR" sz="1600" dirty="0">
                <a:latin typeface="Arial" panose="020B0604020202020204" pitchFamily="34" charset="0"/>
                <a:cs typeface="Arial" panose="020B0604020202020204" pitchFamily="34" charset="0"/>
              </a:rPr>
              <a:t>Guar </a:t>
            </a:r>
            <a:r>
              <a:rPr lang="fr-FR" sz="1600" dirty="0" smtClean="0">
                <a:latin typeface="Arial" panose="020B0604020202020204" pitchFamily="34" charset="0"/>
                <a:cs typeface="Arial" panose="020B0604020202020204" pitchFamily="34" charset="0"/>
              </a:rPr>
              <a:t>    Hydroxypropyltrimonium     Chloride,              </a:t>
            </a:r>
            <a:r>
              <a:rPr lang="fr-FR" sz="1600" dirty="0">
                <a:latin typeface="Arial" panose="020B0604020202020204" pitchFamily="34" charset="0"/>
                <a:cs typeface="Arial" panose="020B0604020202020204" pitchFamily="34" charset="0"/>
              </a:rPr>
              <a:t>Parfum, </a:t>
            </a:r>
          </a:p>
          <a:p>
            <a:endParaRPr lang="fr-FR" sz="1600" dirty="0">
              <a:latin typeface="Arial" panose="020B0604020202020204" pitchFamily="34" charset="0"/>
              <a:cs typeface="Arial" panose="020B0604020202020204" pitchFamily="34" charset="0"/>
            </a:endParaRPr>
          </a:p>
          <a:p>
            <a:r>
              <a:rPr lang="fr-FR" sz="1600" dirty="0">
                <a:latin typeface="Arial" panose="020B0604020202020204" pitchFamily="34" charset="0"/>
                <a:cs typeface="Arial" panose="020B0604020202020204" pitchFamily="34" charset="0"/>
              </a:rPr>
              <a:t>Maltodextrin</a:t>
            </a:r>
            <a:r>
              <a:rPr lang="fr-FR" sz="1600" dirty="0" smtClean="0">
                <a:latin typeface="Arial" panose="020B0604020202020204" pitchFamily="34" charset="0"/>
                <a:cs typeface="Arial" panose="020B0604020202020204" pitchFamily="34" charset="0"/>
              </a:rPr>
              <a:t>,        </a:t>
            </a:r>
            <a:r>
              <a:rPr lang="fr-FR" sz="1600" dirty="0">
                <a:latin typeface="Arial" panose="020B0604020202020204" pitchFamily="34" charset="0"/>
                <a:cs typeface="Arial" panose="020B0604020202020204" pitchFamily="34" charset="0"/>
              </a:rPr>
              <a:t>Disodium EDTA</a:t>
            </a:r>
            <a:r>
              <a:rPr lang="fr-FR" sz="1600" dirty="0" smtClean="0">
                <a:latin typeface="Arial" panose="020B0604020202020204" pitchFamily="34" charset="0"/>
                <a:cs typeface="Arial" panose="020B0604020202020204" pitchFamily="34" charset="0"/>
              </a:rPr>
              <a:t>,            </a:t>
            </a:r>
            <a:r>
              <a:rPr lang="fr-FR" sz="1600" dirty="0">
                <a:latin typeface="Arial" panose="020B0604020202020204" pitchFamily="34" charset="0"/>
                <a:cs typeface="Arial" panose="020B0604020202020204" pitchFamily="34" charset="0"/>
              </a:rPr>
              <a:t>PPG-12</a:t>
            </a:r>
            <a:r>
              <a:rPr lang="fr-FR" sz="1600" dirty="0" smtClean="0">
                <a:latin typeface="Arial" panose="020B0604020202020204" pitchFamily="34" charset="0"/>
                <a:cs typeface="Arial" panose="020B0604020202020204" pitchFamily="34" charset="0"/>
              </a:rPr>
              <a:t>,    </a:t>
            </a:r>
            <a:r>
              <a:rPr lang="fr-FR" sz="1600" dirty="0">
                <a:latin typeface="Arial" panose="020B0604020202020204" pitchFamily="34" charset="0"/>
                <a:cs typeface="Arial" panose="020B0604020202020204" pitchFamily="34" charset="0"/>
              </a:rPr>
              <a:t>Citric Acid, </a:t>
            </a:r>
          </a:p>
          <a:p>
            <a:endParaRPr lang="fr-FR" sz="1600" dirty="0">
              <a:latin typeface="Arial" panose="020B0604020202020204" pitchFamily="34" charset="0"/>
              <a:cs typeface="Arial" panose="020B0604020202020204" pitchFamily="34" charset="0"/>
            </a:endParaRPr>
          </a:p>
          <a:p>
            <a:r>
              <a:rPr lang="fr-FR" sz="1600" dirty="0">
                <a:latin typeface="Arial" panose="020B0604020202020204" pitchFamily="34" charset="0"/>
                <a:cs typeface="Arial" panose="020B0604020202020204" pitchFamily="34" charset="0"/>
              </a:rPr>
              <a:t>Sodium Hydroxide</a:t>
            </a:r>
            <a:r>
              <a:rPr lang="fr-FR" sz="1600" dirty="0" smtClean="0">
                <a:latin typeface="Arial" panose="020B0604020202020204" pitchFamily="34" charset="0"/>
                <a:cs typeface="Arial" panose="020B0604020202020204" pitchFamily="34" charset="0"/>
              </a:rPr>
              <a:t>,            </a:t>
            </a:r>
            <a:r>
              <a:rPr lang="fr-FR" sz="1600" dirty="0">
                <a:latin typeface="Arial" panose="020B0604020202020204" pitchFamily="34" charset="0"/>
                <a:cs typeface="Arial" panose="020B0604020202020204" pitchFamily="34" charset="0"/>
              </a:rPr>
              <a:t>Sodium Benzoate, </a:t>
            </a:r>
          </a:p>
          <a:p>
            <a:endParaRPr lang="fr-FR" sz="1600" dirty="0">
              <a:latin typeface="Arial" panose="020B0604020202020204" pitchFamily="34" charset="0"/>
              <a:cs typeface="Arial" panose="020B0604020202020204" pitchFamily="34" charset="0"/>
            </a:endParaRPr>
          </a:p>
          <a:p>
            <a:r>
              <a:rPr lang="fr-FR" sz="1600" dirty="0" err="1">
                <a:latin typeface="Arial" panose="020B0604020202020204" pitchFamily="34" charset="0"/>
                <a:cs typeface="Arial" panose="020B0604020202020204" pitchFamily="34" charset="0"/>
              </a:rPr>
              <a:t>Butylphenyl</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Methylpropional</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Geraniol</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Hexyl</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Cinnamal</a:t>
            </a:r>
            <a:r>
              <a:rPr lang="fr-FR" sz="1600" dirty="0">
                <a:latin typeface="Arial" panose="020B0604020202020204" pitchFamily="34" charset="0"/>
                <a:cs typeface="Arial" panose="020B0604020202020204" pitchFamily="34" charset="0"/>
              </a:rPr>
              <a:t>,</a:t>
            </a:r>
          </a:p>
          <a:p>
            <a:endParaRPr lang="fr-FR" sz="1600" dirty="0">
              <a:latin typeface="Arial" panose="020B0604020202020204" pitchFamily="34" charset="0"/>
              <a:cs typeface="Arial" panose="020B0604020202020204" pitchFamily="34" charset="0"/>
            </a:endParaRPr>
          </a:p>
          <a:p>
            <a:r>
              <a:rPr lang="fr-FR" sz="1600" dirty="0">
                <a:latin typeface="Arial" panose="020B0604020202020204" pitchFamily="34" charset="0"/>
                <a:cs typeface="Arial" panose="020B0604020202020204" pitchFamily="34" charset="0"/>
              </a:rPr>
              <a:t>Limonene, </a:t>
            </a:r>
            <a:r>
              <a:rPr lang="fr-FR" sz="1600" dirty="0" smtClean="0">
                <a:latin typeface="Arial" panose="020B0604020202020204" pitchFamily="34" charset="0"/>
                <a:cs typeface="Arial" panose="020B0604020202020204" pitchFamily="34" charset="0"/>
              </a:rPr>
              <a:t>       Linalool</a:t>
            </a:r>
            <a:r>
              <a:rPr lang="fr-FR" sz="1600" dirty="0">
                <a:latin typeface="Arial" panose="020B0604020202020204" pitchFamily="34" charset="0"/>
                <a:cs typeface="Arial" panose="020B0604020202020204" pitchFamily="34" charset="0"/>
              </a:rPr>
              <a:t>.</a:t>
            </a:r>
          </a:p>
        </p:txBody>
      </p:sp>
      <p:sp>
        <p:nvSpPr>
          <p:cNvPr id="4" name="ZoneTexte 3"/>
          <p:cNvSpPr txBox="1"/>
          <p:nvPr/>
        </p:nvSpPr>
        <p:spPr>
          <a:xfrm>
            <a:off x="3363607" y="3349305"/>
            <a:ext cx="925253" cy="338554"/>
          </a:xfrm>
          <a:prstGeom prst="rect">
            <a:avLst/>
          </a:prstGeom>
          <a:solidFill>
            <a:srgbClr val="0092D2"/>
          </a:solidFill>
        </p:spPr>
        <p:txBody>
          <a:bodyPr wrap="none" rtlCol="0">
            <a:spAutoFit/>
          </a:bodyPr>
          <a:lstStyle/>
          <a:p>
            <a:r>
              <a:rPr lang="fr-FR" sz="1600" b="1" dirty="0">
                <a:solidFill>
                  <a:srgbClr val="202B46"/>
                </a:solidFill>
                <a:latin typeface="Arial" panose="020B0604020202020204" pitchFamily="34" charset="0"/>
                <a:cs typeface="Arial" panose="020B0604020202020204" pitchFamily="34" charset="0"/>
              </a:rPr>
              <a:t>Solvent</a:t>
            </a:r>
            <a:endParaRPr lang="fr-FR" sz="1800" b="1" dirty="0">
              <a:solidFill>
                <a:srgbClr val="202B46"/>
              </a:solidFill>
              <a:latin typeface="Arial" panose="020B0604020202020204" pitchFamily="34" charset="0"/>
              <a:cs typeface="Arial" panose="020B0604020202020204" pitchFamily="34" charset="0"/>
            </a:endParaRPr>
          </a:p>
        </p:txBody>
      </p:sp>
      <p:sp>
        <p:nvSpPr>
          <p:cNvPr id="29" name="ZoneTexte 28"/>
          <p:cNvSpPr txBox="1"/>
          <p:nvPr/>
        </p:nvSpPr>
        <p:spPr>
          <a:xfrm>
            <a:off x="2550580" y="4127254"/>
            <a:ext cx="1770035" cy="338554"/>
          </a:xfrm>
          <a:prstGeom prst="rect">
            <a:avLst/>
          </a:prstGeom>
          <a:solidFill>
            <a:srgbClr val="92D050"/>
          </a:solidFill>
        </p:spPr>
        <p:txBody>
          <a:bodyPr wrap="none" rtlCol="0">
            <a:spAutoFit/>
          </a:bodyPr>
          <a:lstStyle/>
          <a:p>
            <a:pPr algn="ctr"/>
            <a:r>
              <a:rPr lang="fr-FR" sz="1600" b="1" dirty="0" err="1">
                <a:solidFill>
                  <a:srgbClr val="202B46"/>
                </a:solidFill>
                <a:latin typeface="Arial" panose="020B0604020202020204" pitchFamily="34" charset="0"/>
                <a:cs typeface="Arial" panose="020B0604020202020204" pitchFamily="34" charset="0"/>
              </a:rPr>
              <a:t>Auxiliary</a:t>
            </a:r>
            <a:r>
              <a:rPr lang="fr-FR" sz="1600" b="1" dirty="0">
                <a:solidFill>
                  <a:srgbClr val="202B46"/>
                </a:solidFill>
                <a:latin typeface="Arial" panose="020B0604020202020204" pitchFamily="34" charset="0"/>
                <a:cs typeface="Arial" panose="020B0604020202020204" pitchFamily="34" charset="0"/>
              </a:rPr>
              <a:t> agents</a:t>
            </a:r>
          </a:p>
        </p:txBody>
      </p:sp>
      <p:sp>
        <p:nvSpPr>
          <p:cNvPr id="30" name="ZoneTexte 29"/>
          <p:cNvSpPr txBox="1"/>
          <p:nvPr/>
        </p:nvSpPr>
        <p:spPr>
          <a:xfrm>
            <a:off x="3023659" y="3737477"/>
            <a:ext cx="1199367" cy="338554"/>
          </a:xfrm>
          <a:prstGeom prst="rect">
            <a:avLst/>
          </a:prstGeom>
          <a:solidFill>
            <a:srgbClr val="A6A6A6"/>
          </a:solidFill>
        </p:spPr>
        <p:txBody>
          <a:bodyPr wrap="none" rtlCol="0">
            <a:spAutoFit/>
          </a:bodyPr>
          <a:lstStyle/>
          <a:p>
            <a:r>
              <a:rPr lang="fr-FR" sz="1600" b="1" dirty="0">
                <a:solidFill>
                  <a:srgbClr val="202B46"/>
                </a:solidFill>
                <a:latin typeface="Arial" panose="020B0604020202020204" pitchFamily="34" charset="0"/>
                <a:cs typeface="Arial" panose="020B0604020202020204" pitchFamily="34" charset="0"/>
              </a:rPr>
              <a:t>Surfactant</a:t>
            </a:r>
            <a:endParaRPr lang="fr-FR" sz="1800" b="1" dirty="0">
              <a:solidFill>
                <a:srgbClr val="202B46"/>
              </a:solidFill>
              <a:latin typeface="Arial" panose="020B0604020202020204" pitchFamily="34" charset="0"/>
              <a:cs typeface="Arial" panose="020B0604020202020204" pitchFamily="34" charset="0"/>
            </a:endParaRPr>
          </a:p>
        </p:txBody>
      </p:sp>
      <p:sp>
        <p:nvSpPr>
          <p:cNvPr id="31" name="ZoneTexte 30"/>
          <p:cNvSpPr txBox="1"/>
          <p:nvPr/>
        </p:nvSpPr>
        <p:spPr>
          <a:xfrm>
            <a:off x="2130149" y="4913871"/>
            <a:ext cx="1850186" cy="338554"/>
          </a:xfrm>
          <a:prstGeom prst="rect">
            <a:avLst/>
          </a:prstGeom>
          <a:solidFill>
            <a:srgbClr val="FF0000"/>
          </a:solidFill>
        </p:spPr>
        <p:txBody>
          <a:bodyPr wrap="none" rtlCol="0">
            <a:spAutoFit/>
          </a:bodyPr>
          <a:lstStyle/>
          <a:p>
            <a:r>
              <a:rPr lang="fr-FR" sz="1600" b="1" dirty="0">
                <a:solidFill>
                  <a:srgbClr val="202B46"/>
                </a:solidFill>
                <a:latin typeface="Arial" panose="020B0604020202020204" pitchFamily="34" charset="0"/>
                <a:cs typeface="Arial" panose="020B0604020202020204" pitchFamily="34" charset="0"/>
              </a:rPr>
              <a:t>Active </a:t>
            </a:r>
            <a:r>
              <a:rPr lang="fr-FR" sz="1600" b="1" dirty="0" err="1">
                <a:solidFill>
                  <a:srgbClr val="202B46"/>
                </a:solidFill>
                <a:latin typeface="Arial" panose="020B0604020202020204" pitchFamily="34" charset="0"/>
                <a:cs typeface="Arial" panose="020B0604020202020204" pitchFamily="34" charset="0"/>
              </a:rPr>
              <a:t>ingredient</a:t>
            </a:r>
            <a:endParaRPr lang="fr-FR" sz="1600" b="1" dirty="0">
              <a:solidFill>
                <a:srgbClr val="202B46"/>
              </a:solidFill>
              <a:latin typeface="Arial" panose="020B0604020202020204" pitchFamily="34" charset="0"/>
              <a:cs typeface="Arial" panose="020B0604020202020204" pitchFamily="34" charset="0"/>
            </a:endParaRPr>
          </a:p>
        </p:txBody>
      </p:sp>
      <p:sp>
        <p:nvSpPr>
          <p:cNvPr id="32" name="ZoneTexte 31"/>
          <p:cNvSpPr txBox="1"/>
          <p:nvPr/>
        </p:nvSpPr>
        <p:spPr>
          <a:xfrm>
            <a:off x="3271701" y="4520869"/>
            <a:ext cx="994183" cy="338554"/>
          </a:xfrm>
          <a:prstGeom prst="rect">
            <a:avLst/>
          </a:prstGeom>
          <a:solidFill>
            <a:srgbClr val="FFFF00"/>
          </a:solidFill>
        </p:spPr>
        <p:txBody>
          <a:bodyPr wrap="none" rtlCol="0">
            <a:spAutoFit/>
          </a:bodyPr>
          <a:lstStyle/>
          <a:p>
            <a:r>
              <a:rPr lang="fr-FR" sz="1600" b="1" dirty="0" err="1">
                <a:solidFill>
                  <a:srgbClr val="202B46"/>
                </a:solidFill>
                <a:latin typeface="Arial" panose="020B0604020202020204" pitchFamily="34" charset="0"/>
                <a:cs typeface="Arial" panose="020B0604020202020204" pitchFamily="34" charset="0"/>
              </a:rPr>
              <a:t>Polymer</a:t>
            </a:r>
            <a:endParaRPr lang="fr-FR" sz="1800" b="1" dirty="0">
              <a:solidFill>
                <a:srgbClr val="202B46"/>
              </a:solidFill>
              <a:latin typeface="Arial" panose="020B0604020202020204" pitchFamily="34" charset="0"/>
              <a:cs typeface="Arial" panose="020B0604020202020204" pitchFamily="34" charset="0"/>
            </a:endParaRPr>
          </a:p>
        </p:txBody>
      </p:sp>
      <p:sp>
        <p:nvSpPr>
          <p:cNvPr id="33" name="ZoneTexte 32"/>
          <p:cNvSpPr txBox="1"/>
          <p:nvPr/>
        </p:nvSpPr>
        <p:spPr>
          <a:xfrm>
            <a:off x="3416815" y="5319988"/>
            <a:ext cx="891591" cy="338554"/>
          </a:xfrm>
          <a:prstGeom prst="rect">
            <a:avLst/>
          </a:prstGeom>
          <a:solidFill>
            <a:srgbClr val="B08DCB"/>
          </a:solidFill>
        </p:spPr>
        <p:txBody>
          <a:bodyPr wrap="none" rtlCol="0">
            <a:spAutoFit/>
          </a:bodyPr>
          <a:lstStyle/>
          <a:p>
            <a:r>
              <a:rPr lang="fr-FR" sz="1600" b="1" dirty="0" err="1">
                <a:solidFill>
                  <a:srgbClr val="202B46"/>
                </a:solidFill>
                <a:latin typeface="Arial" panose="020B0604020202020204" pitchFamily="34" charset="0"/>
                <a:cs typeface="Arial" panose="020B0604020202020204" pitchFamily="34" charset="0"/>
              </a:rPr>
              <a:t>Perfum</a:t>
            </a:r>
            <a:endParaRPr lang="fr-FR" sz="1600" b="1" dirty="0">
              <a:solidFill>
                <a:srgbClr val="202B46"/>
              </a:solidFill>
              <a:latin typeface="Arial" panose="020B0604020202020204" pitchFamily="34" charset="0"/>
              <a:cs typeface="Arial" panose="020B0604020202020204" pitchFamily="34" charset="0"/>
            </a:endParaRPr>
          </a:p>
        </p:txBody>
      </p:sp>
      <p:pic>
        <p:nvPicPr>
          <p:cNvPr id="34" name="Picture 2" descr="Afficher l'image d'origine">
            <a:extLst>
              <a:ext uri="{FF2B5EF4-FFF2-40B4-BE49-F238E27FC236}">
                <a16:creationId xmlns="" xmlns:a16="http://schemas.microsoft.com/office/drawing/2014/main" id="{979156F3-61BC-43C6-AF4E-3A7464F883CF}"/>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1813" t="23624" r="9044" b="24401"/>
          <a:stretch/>
        </p:blipFill>
        <p:spPr bwMode="auto">
          <a:xfrm>
            <a:off x="1306612" y="5726106"/>
            <a:ext cx="2899349" cy="1071029"/>
          </a:xfrm>
          <a:prstGeom prst="rect">
            <a:avLst/>
          </a:prstGeom>
          <a:noFill/>
          <a:extLst>
            <a:ext uri="{909E8E84-426E-40DD-AFC4-6F175D3DCCD1}">
              <a14:hiddenFill xmlns:a14="http://schemas.microsoft.com/office/drawing/2010/main" xmlns="">
                <a:solidFill>
                  <a:srgbClr val="FFFFFF"/>
                </a:solidFill>
              </a14:hiddenFill>
            </a:ext>
          </a:extLst>
        </p:spPr>
      </p:pic>
      <p:grpSp>
        <p:nvGrpSpPr>
          <p:cNvPr id="35" name="Groupe 34">
            <a:extLst>
              <a:ext uri="{FF2B5EF4-FFF2-40B4-BE49-F238E27FC236}">
                <a16:creationId xmlns="" xmlns:a16="http://schemas.microsoft.com/office/drawing/2014/main" id="{96101995-313C-4CFB-BE24-B1A235EBDD97}"/>
              </a:ext>
            </a:extLst>
          </p:cNvPr>
          <p:cNvGrpSpPr/>
          <p:nvPr/>
        </p:nvGrpSpPr>
        <p:grpSpPr>
          <a:xfrm>
            <a:off x="10588789" y="580321"/>
            <a:ext cx="1369347" cy="2669590"/>
            <a:chOff x="827584" y="908720"/>
            <a:chExt cx="2736304" cy="4824536"/>
          </a:xfrm>
        </p:grpSpPr>
        <p:pic>
          <p:nvPicPr>
            <p:cNvPr id="36" name="Picture 4" descr="Afficher l'image d'origine">
              <a:extLst>
                <a:ext uri="{FF2B5EF4-FFF2-40B4-BE49-F238E27FC236}">
                  <a16:creationId xmlns="" xmlns:a16="http://schemas.microsoft.com/office/drawing/2014/main" id="{20BCB49C-9B05-487E-83E1-7A45DDBC0406}"/>
                </a:ext>
              </a:extLst>
            </p:cNvPr>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5970" r="56219"/>
            <a:stretch/>
          </p:blipFill>
          <p:spPr bwMode="auto">
            <a:xfrm>
              <a:off x="827584" y="908720"/>
              <a:ext cx="2736304" cy="4824536"/>
            </a:xfrm>
            <a:prstGeom prst="rect">
              <a:avLst/>
            </a:prstGeom>
            <a:noFill/>
            <a:extLst>
              <a:ext uri="{909E8E84-426E-40DD-AFC4-6F175D3DCCD1}">
                <a14:hiddenFill xmlns:a14="http://schemas.microsoft.com/office/drawing/2010/main" xmlns="">
                  <a:solidFill>
                    <a:srgbClr val="FFFFFF"/>
                  </a:solidFill>
                </a14:hiddenFill>
              </a:ext>
            </a:extLst>
          </p:spPr>
        </p:pic>
        <p:sp>
          <p:nvSpPr>
            <p:cNvPr id="37" name="Rectangle 36">
              <a:extLst>
                <a:ext uri="{FF2B5EF4-FFF2-40B4-BE49-F238E27FC236}">
                  <a16:creationId xmlns="" xmlns:a16="http://schemas.microsoft.com/office/drawing/2014/main" id="{A323D38F-E5C4-486A-B1FA-E5088219294D}"/>
                </a:ext>
              </a:extLst>
            </p:cNvPr>
            <p:cNvSpPr/>
            <p:nvPr/>
          </p:nvSpPr>
          <p:spPr>
            <a:xfrm>
              <a:off x="1098200" y="1844824"/>
              <a:ext cx="2232000" cy="2193709"/>
            </a:xfrm>
            <a:prstGeom prst="rect">
              <a:avLst/>
            </a:prstGeom>
            <a:solidFill>
              <a:srgbClr val="009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a:extLst>
                <a:ext uri="{FF2B5EF4-FFF2-40B4-BE49-F238E27FC236}">
                  <a16:creationId xmlns="" xmlns:a16="http://schemas.microsoft.com/office/drawing/2014/main" id="{E264BE9D-38E2-4C22-86BF-50656C9EF4D8}"/>
                </a:ext>
              </a:extLst>
            </p:cNvPr>
            <p:cNvSpPr/>
            <p:nvPr/>
          </p:nvSpPr>
          <p:spPr>
            <a:xfrm>
              <a:off x="1098200" y="4071161"/>
              <a:ext cx="2232000" cy="765348"/>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 xmlns:a16="http://schemas.microsoft.com/office/drawing/2014/main" id="{16FD10A9-9725-40DD-897E-0209EBC09540}"/>
                </a:ext>
              </a:extLst>
            </p:cNvPr>
            <p:cNvSpPr/>
            <p:nvPr/>
          </p:nvSpPr>
          <p:spPr>
            <a:xfrm>
              <a:off x="1098200" y="4889944"/>
              <a:ext cx="2232000" cy="18159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a:extLst>
                <a:ext uri="{FF2B5EF4-FFF2-40B4-BE49-F238E27FC236}">
                  <a16:creationId xmlns="" xmlns:a16="http://schemas.microsoft.com/office/drawing/2014/main" id="{B0E7151E-1651-47E4-8D27-3129D94D8E21}"/>
                </a:ext>
              </a:extLst>
            </p:cNvPr>
            <p:cNvSpPr/>
            <p:nvPr/>
          </p:nvSpPr>
          <p:spPr>
            <a:xfrm>
              <a:off x="1098200" y="5121186"/>
              <a:ext cx="2232000" cy="10772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a:extLst>
                <a:ext uri="{FF2B5EF4-FFF2-40B4-BE49-F238E27FC236}">
                  <a16:creationId xmlns="" xmlns:a16="http://schemas.microsoft.com/office/drawing/2014/main" id="{A5D65DA9-555E-4AB1-9E86-B8FDDA43CFF3}"/>
                </a:ext>
              </a:extLst>
            </p:cNvPr>
            <p:cNvSpPr/>
            <p:nvPr/>
          </p:nvSpPr>
          <p:spPr>
            <a:xfrm>
              <a:off x="1098200" y="5386864"/>
              <a:ext cx="2232000" cy="108000"/>
            </a:xfrm>
            <a:prstGeom prst="rect">
              <a:avLst/>
            </a:prstGeom>
            <a:solidFill>
              <a:srgbClr val="B08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a:extLst>
                <a:ext uri="{FF2B5EF4-FFF2-40B4-BE49-F238E27FC236}">
                  <a16:creationId xmlns="" xmlns:a16="http://schemas.microsoft.com/office/drawing/2014/main" id="{E0A3D820-D2BB-44FC-91B1-E9CC9C1808CC}"/>
                </a:ext>
              </a:extLst>
            </p:cNvPr>
            <p:cNvSpPr/>
            <p:nvPr/>
          </p:nvSpPr>
          <p:spPr>
            <a:xfrm>
              <a:off x="1098200" y="5274664"/>
              <a:ext cx="2232000" cy="10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4" name="ZoneTexte 28">
            <a:extLst>
              <a:ext uri="{FF2B5EF4-FFF2-40B4-BE49-F238E27FC236}">
                <a16:creationId xmlns="" xmlns:a16="http://schemas.microsoft.com/office/drawing/2014/main" id="{44414974-8698-496B-ABE7-F69C32721FFA}"/>
              </a:ext>
            </a:extLst>
          </p:cNvPr>
          <p:cNvSpPr txBox="1">
            <a:spLocks noChangeArrowheads="1"/>
          </p:cNvSpPr>
          <p:nvPr/>
        </p:nvSpPr>
        <p:spPr bwMode="auto">
          <a:xfrm>
            <a:off x="561925" y="580322"/>
            <a:ext cx="9840384" cy="61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fr-FR" altLang="fr-FR" sz="2000" b="1" i="0" u="none" strike="noStrike" kern="1200" cap="none" spc="0" normalizeH="0" baseline="0" noProof="0" dirty="0">
                <a:ln>
                  <a:noFill/>
                </a:ln>
                <a:solidFill>
                  <a:srgbClr val="202B46"/>
                </a:solidFill>
                <a:effectLst/>
                <a:uLnTx/>
                <a:uFillTx/>
                <a:latin typeface="Arial" charset="0"/>
                <a:ea typeface="MS PGothic" charset="-128"/>
                <a:cs typeface="+mn-cs"/>
              </a:rPr>
              <a:t>PHYSICAL STABILITY </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fr-FR" altLang="fr-FR" sz="1800" b="0" i="0" u="none" strike="noStrike" kern="1200" cap="none" spc="0" normalizeH="0" baseline="0" noProof="0" dirty="0">
                <a:ln>
                  <a:noFill/>
                </a:ln>
                <a:solidFill>
                  <a:srgbClr val="0092D2"/>
                </a:solidFill>
                <a:effectLst/>
                <a:uLnTx/>
                <a:uFillTx/>
                <a:latin typeface="Arial" charset="0"/>
                <a:ea typeface="MS PGothic" charset="-128"/>
                <a:cs typeface="+mn-cs"/>
              </a:rPr>
              <a:t>Introduction</a:t>
            </a:r>
          </a:p>
        </p:txBody>
      </p:sp>
      <p:sp>
        <p:nvSpPr>
          <p:cNvPr id="45" name="TextBox 79">
            <a:extLst>
              <a:ext uri="{FF2B5EF4-FFF2-40B4-BE49-F238E27FC236}">
                <a16:creationId xmlns="" xmlns:a16="http://schemas.microsoft.com/office/drawing/2014/main" id="{9EA0518B-B861-4DA1-AD62-9B018323E31F}"/>
              </a:ext>
            </a:extLst>
          </p:cNvPr>
          <p:cNvSpPr txBox="1">
            <a:spLocks noChangeArrowheads="1"/>
          </p:cNvSpPr>
          <p:nvPr/>
        </p:nvSpPr>
        <p:spPr bwMode="auto">
          <a:xfrm>
            <a:off x="355733" y="1427373"/>
            <a:ext cx="10252768"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dirty="0" err="1">
                <a:ln>
                  <a:noFill/>
                </a:ln>
                <a:solidFill>
                  <a:srgbClr val="002060"/>
                </a:solidFill>
                <a:effectLst/>
                <a:uLnTx/>
                <a:uFillTx/>
                <a:latin typeface="Arial" charset="0"/>
                <a:ea typeface="MS PGothic" charset="-128"/>
                <a:cs typeface="+mn-cs"/>
              </a:rPr>
              <a:t>What</a:t>
            </a:r>
            <a:r>
              <a:rPr kumimoji="0" lang="fr-FR" altLang="fr-FR" sz="2000" b="1" i="0" u="none" strike="noStrike" kern="1200" cap="none" spc="0" normalizeH="0" baseline="0" noProof="0" dirty="0">
                <a:ln>
                  <a:noFill/>
                </a:ln>
                <a:solidFill>
                  <a:srgbClr val="002060"/>
                </a:solidFill>
                <a:effectLst/>
                <a:uLnTx/>
                <a:uFillTx/>
                <a:latin typeface="Arial" charset="0"/>
                <a:ea typeface="MS PGothic" charset="-128"/>
                <a:cs typeface="+mn-cs"/>
              </a:rPr>
              <a:t> </a:t>
            </a:r>
            <a:r>
              <a:rPr kumimoji="0" lang="fr-FR" altLang="fr-FR" sz="2000" b="1" i="0" u="none" strike="noStrike" kern="1200" cap="none" spc="0" normalizeH="0" baseline="0" noProof="0" dirty="0" err="1">
                <a:ln>
                  <a:noFill/>
                </a:ln>
                <a:solidFill>
                  <a:srgbClr val="002060"/>
                </a:solidFill>
                <a:effectLst/>
                <a:uLnTx/>
                <a:uFillTx/>
                <a:latin typeface="Arial" charset="0"/>
                <a:ea typeface="MS PGothic" charset="-128"/>
                <a:cs typeface="+mn-cs"/>
              </a:rPr>
              <a:t>is</a:t>
            </a:r>
            <a:r>
              <a:rPr kumimoji="0" lang="fr-FR" altLang="fr-FR" sz="2000" b="1" i="0" u="none" strike="noStrike" kern="1200" cap="none" spc="0" normalizeH="0" baseline="0" noProof="0" dirty="0">
                <a:ln>
                  <a:noFill/>
                </a:ln>
                <a:solidFill>
                  <a:srgbClr val="002060"/>
                </a:solidFill>
                <a:effectLst/>
                <a:uLnTx/>
                <a:uFillTx/>
                <a:latin typeface="Arial" charset="0"/>
                <a:ea typeface="MS PGothic" charset="-128"/>
                <a:cs typeface="+mn-cs"/>
              </a:rPr>
              <a:t> Formulation?</a:t>
            </a:r>
            <a:r>
              <a:rPr kumimoji="0" lang="fr-FR" altLang="fr-FR" sz="2000" b="1" i="0" u="none" strike="noStrike" kern="1200" cap="none" spc="0" normalizeH="0" noProof="0" dirty="0">
                <a:ln>
                  <a:noFill/>
                </a:ln>
                <a:solidFill>
                  <a:srgbClr val="002060"/>
                </a:solidFill>
                <a:effectLst/>
                <a:uLnTx/>
                <a:uFillTx/>
                <a:latin typeface="Arial" charset="0"/>
                <a:ea typeface="MS PGothic" charset="-128"/>
                <a:cs typeface="+mn-cs"/>
              </a:rPr>
              <a:t> </a:t>
            </a:r>
          </a:p>
          <a:p>
            <a:pPr lvl="0">
              <a:defRPr/>
            </a:pPr>
            <a:r>
              <a:rPr lang="en-US" sz="2000" dirty="0">
                <a:solidFill>
                  <a:srgbClr val="222222"/>
                </a:solidFill>
                <a:latin typeface="Arial" panose="020B0604020202020204" pitchFamily="34" charset="0"/>
              </a:rPr>
              <a:t>The formulation of something </a:t>
            </a:r>
            <a:r>
              <a:rPr lang="fr-FR" sz="2000" dirty="0">
                <a:solidFill>
                  <a:srgbClr val="222222"/>
                </a:solidFill>
                <a:latin typeface="Arial" panose="020B0604020202020204" pitchFamily="34" charset="0"/>
              </a:rPr>
              <a:t>(</a:t>
            </a:r>
            <a:r>
              <a:rPr lang="en-US" sz="2000" dirty="0">
                <a:solidFill>
                  <a:srgbClr val="222222"/>
                </a:solidFill>
                <a:latin typeface="Arial" panose="020B0604020202020204" pitchFamily="34" charset="0"/>
              </a:rPr>
              <a:t>medicine, food, beauty product etc.) is the way in which different ingredients are combined to make it. You can also say that the finished product is a formulation .</a:t>
            </a:r>
            <a:endParaRPr kumimoji="0" lang="fr-FR" altLang="fr-FR" sz="2000" b="1" i="0" u="none" strike="noStrike" kern="1200" cap="none" spc="0" normalizeH="0" baseline="0" noProof="0" dirty="0">
              <a:ln>
                <a:noFill/>
              </a:ln>
              <a:solidFill>
                <a:srgbClr val="002060"/>
              </a:solidFill>
              <a:effectLst/>
              <a:uLnTx/>
              <a:uFillTx/>
              <a:latin typeface="Arial" charset="0"/>
              <a:ea typeface="MS PGothic" charset="-128"/>
              <a:cs typeface="+mn-cs"/>
            </a:endParaRPr>
          </a:p>
        </p:txBody>
      </p:sp>
      <p:sp>
        <p:nvSpPr>
          <p:cNvPr id="22" name="ZoneTexte 21">
            <a:extLst>
              <a:ext uri="{FF2B5EF4-FFF2-40B4-BE49-F238E27FC236}">
                <a16:creationId xmlns="" xmlns:a16="http://schemas.microsoft.com/office/drawing/2014/main" id="{6BE5BC08-55C1-4CD0-AB90-F20BE8D8E431}"/>
              </a:ext>
            </a:extLst>
          </p:cNvPr>
          <p:cNvSpPr txBox="1"/>
          <p:nvPr/>
        </p:nvSpPr>
        <p:spPr>
          <a:xfrm>
            <a:off x="3363394" y="3327066"/>
            <a:ext cx="925253" cy="338554"/>
          </a:xfrm>
          <a:prstGeom prst="rect">
            <a:avLst/>
          </a:prstGeom>
          <a:solidFill>
            <a:srgbClr val="0092D2"/>
          </a:solidFill>
        </p:spPr>
        <p:txBody>
          <a:bodyPr wrap="none" rtlCol="0">
            <a:spAutoFit/>
          </a:bodyPr>
          <a:lstStyle/>
          <a:p>
            <a:r>
              <a:rPr lang="fr-FR" sz="1600" b="1" dirty="0">
                <a:solidFill>
                  <a:srgbClr val="202B46"/>
                </a:solidFill>
                <a:latin typeface="Arial" panose="020B0604020202020204" pitchFamily="34" charset="0"/>
                <a:cs typeface="Arial" panose="020B0604020202020204" pitchFamily="34" charset="0"/>
              </a:rPr>
              <a:t>Solvent</a:t>
            </a:r>
            <a:endParaRPr lang="fr-FR" sz="1800" b="1" dirty="0">
              <a:solidFill>
                <a:srgbClr val="202B4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59973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animBg="1"/>
      <p:bldP spid="30" grpId="0" animBg="1"/>
      <p:bldP spid="31" grpId="0" animBg="1"/>
      <p:bldP spid="32" grpId="0" animBg="1"/>
      <p:bldP spid="33" grpId="0" animBg="1"/>
      <p:bldP spid="2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914400" y="1529715"/>
            <a:ext cx="10363200" cy="4114800"/>
          </a:xfrm>
        </p:spPr>
        <p:txBody>
          <a:bodyPr/>
          <a:lstStyle/>
          <a:p>
            <a:r>
              <a:rPr lang="zh-CN" altLang="en-US" sz="2000" dirty="0">
                <a:latin typeface="微软雅黑" panose="020B0503020204020204" charset="-122"/>
                <a:ea typeface="微软雅黑" panose="020B0503020204020204" charset="-122"/>
                <a:cs typeface="微软雅黑" panose="020B0503020204020204" charset="-122"/>
              </a:rPr>
              <a:t>参数</a:t>
            </a:r>
            <a:r>
              <a:rPr lang="en-US" altLang="zh-CN" sz="2000" dirty="0">
                <a:latin typeface="微软雅黑" panose="020B0503020204020204" charset="-122"/>
                <a:ea typeface="微软雅黑" panose="020B0503020204020204" charset="-122"/>
                <a:cs typeface="微软雅黑" panose="020B0503020204020204" charset="-122"/>
              </a:rPr>
              <a:t>7 </a:t>
            </a:r>
            <a:r>
              <a:rPr lang="zh-CN" altLang="en-US" sz="2000" dirty="0">
                <a:latin typeface="微软雅黑" panose="020B0503020204020204" charset="-122"/>
                <a:ea typeface="微软雅黑" panose="020B0503020204020204" charset="-122"/>
                <a:cs typeface="微软雅黑" panose="020B0503020204020204" charset="-122"/>
              </a:rPr>
              <a:t>底部ΔBS</a:t>
            </a:r>
            <a:endParaRPr lang="en-US" altLang="zh-CN" sz="2000" dirty="0">
              <a:latin typeface="微软雅黑" panose="020B0503020204020204" charset="-122"/>
              <a:ea typeface="微软雅黑" panose="020B0503020204020204" charset="-122"/>
              <a:cs typeface="微软雅黑" panose="020B0503020204020204" charset="-122"/>
            </a:endParaRPr>
          </a:p>
          <a:p>
            <a:endParaRPr lang="zh-CN" altLang="en-US" sz="2000" dirty="0">
              <a:latin typeface="微软雅黑" panose="020B0503020204020204" charset="-122"/>
              <a:ea typeface="微软雅黑" panose="020B0503020204020204" charset="-122"/>
              <a:cs typeface="微软雅黑" panose="020B0503020204020204" charset="-122"/>
            </a:endParaRPr>
          </a:p>
          <a:p>
            <a:r>
              <a:rPr lang="zh-CN" altLang="en-US" sz="1800" dirty="0">
                <a:latin typeface="微软雅黑" panose="020B0503020204020204" charset="-122"/>
                <a:ea typeface="微软雅黑" panose="020B0503020204020204" charset="-122"/>
                <a:cs typeface="微软雅黑" panose="020B0503020204020204" charset="-122"/>
                <a:sym typeface="+mn-ea"/>
              </a:rPr>
              <a:t>底部ΔBS经验值</a:t>
            </a:r>
            <a:endParaRPr lang="zh-CN" altLang="en-US" sz="1800" dirty="0">
              <a:latin typeface="微软雅黑" panose="020B0503020204020204" charset="-122"/>
              <a:ea typeface="微软雅黑" panose="020B0503020204020204" charset="-122"/>
              <a:cs typeface="微软雅黑" panose="020B0503020204020204" charset="-122"/>
            </a:endParaRPr>
          </a:p>
          <a:p>
            <a:r>
              <a:rPr lang="zh-CN" altLang="en-US" sz="1800" dirty="0">
                <a:latin typeface="微软雅黑" panose="020B0503020204020204" charset="-122"/>
                <a:ea typeface="微软雅黑" panose="020B0503020204020204" charset="-122"/>
                <a:cs typeface="微软雅黑" panose="020B0503020204020204" charset="-122"/>
                <a:sym typeface="+mn-ea"/>
              </a:rPr>
              <a:t>ΔBS＜5%，样品是绝对稳定的；</a:t>
            </a:r>
            <a:endParaRPr lang="zh-CN" altLang="en-US" sz="1800" dirty="0">
              <a:latin typeface="微软雅黑" panose="020B0503020204020204" charset="-122"/>
              <a:ea typeface="微软雅黑" panose="020B0503020204020204" charset="-122"/>
              <a:cs typeface="微软雅黑" panose="020B0503020204020204" charset="-122"/>
            </a:endParaRPr>
          </a:p>
          <a:p>
            <a:r>
              <a:rPr lang="zh-CN" altLang="en-US" sz="1800" dirty="0">
                <a:latin typeface="微软雅黑" panose="020B0503020204020204" charset="-122"/>
                <a:ea typeface="微软雅黑" panose="020B0503020204020204" charset="-122"/>
                <a:cs typeface="微软雅黑" panose="020B0503020204020204" charset="-122"/>
                <a:sym typeface="+mn-ea"/>
              </a:rPr>
              <a:t>ΔBS5-8%，说明样品是中等稳定程度，遇到恶劣储存条件会出问题</a:t>
            </a:r>
            <a:endParaRPr lang="zh-CN" altLang="en-US" sz="1800" dirty="0">
              <a:latin typeface="微软雅黑" panose="020B0503020204020204" charset="-122"/>
              <a:ea typeface="微软雅黑" panose="020B0503020204020204" charset="-122"/>
              <a:cs typeface="微软雅黑" panose="020B0503020204020204" charset="-122"/>
            </a:endParaRPr>
          </a:p>
          <a:p>
            <a:r>
              <a:rPr lang="zh-CN" altLang="en-US" sz="1800" dirty="0">
                <a:latin typeface="微软雅黑" panose="020B0503020204020204" charset="-122"/>
                <a:ea typeface="微软雅黑" panose="020B0503020204020204" charset="-122"/>
                <a:cs typeface="微软雅黑" panose="020B0503020204020204" charset="-122"/>
                <a:sym typeface="+mn-ea"/>
              </a:rPr>
              <a:t>ΔBS＞8%时，样品是绝对不稳定的。</a:t>
            </a:r>
            <a:endParaRPr lang="zh-CN" altLang="en-US" sz="1800" dirty="0">
              <a:latin typeface="微软雅黑" panose="020B0503020204020204" charset="-122"/>
              <a:ea typeface="微软雅黑" panose="020B0503020204020204" charset="-122"/>
              <a:cs typeface="微软雅黑" panose="020B0503020204020204" charset="-122"/>
            </a:endParaRPr>
          </a:p>
          <a:p>
            <a:r>
              <a:rPr lang="zh-CN" altLang="en-US" sz="1800" dirty="0">
                <a:latin typeface="微软雅黑" panose="020B0503020204020204" charset="-122"/>
                <a:ea typeface="微软雅黑" panose="020B0503020204020204" charset="-122"/>
                <a:cs typeface="微软雅黑" panose="020B0503020204020204" charset="-122"/>
              </a:rPr>
              <a:t>与顶部ΔBS类似，底部ΔBS是由于颗粒在样品底部区域浓度变化导致的，判断标准与顶部一样。实际上，由于原材料之间的对比度不同，视觉观察可能对分层情况有不同的感觉，这时判断标准可能要做相应的调整。</a:t>
            </a:r>
          </a:p>
        </p:txBody>
      </p:sp>
      <p:sp>
        <p:nvSpPr>
          <p:cNvPr id="4" name="Titre 1"/>
          <p:cNvSpPr txBox="1">
            <a:spLocks/>
          </p:cNvSpPr>
          <p:nvPr/>
        </p:nvSpPr>
        <p:spPr>
          <a:xfrm>
            <a:off x="842676" y="-314464"/>
            <a:ext cx="10320867" cy="1100139"/>
          </a:xfrm>
          <a:prstGeom prst="rect">
            <a:avLst/>
          </a:prstGeom>
        </p:spPr>
        <p:txBody>
          <a:bodyPr vert="horz" wrap="square" lIns="91440" tIns="45720" rIns="91440" bIns="45720" anchor="ctr"/>
          <a:lstStyle>
            <a:lvl1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1pPr>
            <a:lvl2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5pPr>
            <a:lvl6pPr marL="457200" algn="ctr" rtl="0" fontAlgn="base">
              <a:spcBef>
                <a:spcPct val="0"/>
              </a:spcBef>
              <a:spcAft>
                <a:spcPct val="0"/>
              </a:spcAft>
              <a:defRPr sz="3200">
                <a:solidFill>
                  <a:srgbClr val="5A91CD"/>
                </a:solidFill>
                <a:latin typeface="Arial" charset="0"/>
              </a:defRPr>
            </a:lvl6pPr>
            <a:lvl7pPr marL="914400" algn="ctr" rtl="0" fontAlgn="base">
              <a:spcBef>
                <a:spcPct val="0"/>
              </a:spcBef>
              <a:spcAft>
                <a:spcPct val="0"/>
              </a:spcAft>
              <a:defRPr sz="3200">
                <a:solidFill>
                  <a:srgbClr val="5A91CD"/>
                </a:solidFill>
                <a:latin typeface="Arial" charset="0"/>
              </a:defRPr>
            </a:lvl7pPr>
            <a:lvl8pPr marL="1371600" algn="ctr" rtl="0" fontAlgn="base">
              <a:spcBef>
                <a:spcPct val="0"/>
              </a:spcBef>
              <a:spcAft>
                <a:spcPct val="0"/>
              </a:spcAft>
              <a:defRPr sz="3200">
                <a:solidFill>
                  <a:srgbClr val="5A91CD"/>
                </a:solidFill>
                <a:latin typeface="Arial" charset="0"/>
              </a:defRPr>
            </a:lvl8pPr>
            <a:lvl9pPr marL="1828800" algn="ctr" rtl="0" fontAlgn="base">
              <a:spcBef>
                <a:spcPct val="0"/>
              </a:spcBef>
              <a:spcAft>
                <a:spcPct val="0"/>
              </a:spcAft>
              <a:defRPr sz="3200">
                <a:solidFill>
                  <a:srgbClr val="5A91CD"/>
                </a:solidFill>
                <a:latin typeface="Arial" charset="0"/>
              </a:defRPr>
            </a:lvl9pPr>
          </a:lstStyle>
          <a:p>
            <a:r>
              <a:rPr lang="fr-FR" altLang="fr-FR" sz="3000" b="1" dirty="0">
                <a:solidFill>
                  <a:schemeClr val="bg2">
                    <a:lumMod val="75000"/>
                  </a:schemeClr>
                </a:solidFill>
                <a:latin typeface="等线" panose="02010600030101010101" pitchFamily="2" charset="-122"/>
                <a:ea typeface="等线" panose="02010600030101010101" pitchFamily="2" charset="-122"/>
                <a:cs typeface="+mn-cs"/>
              </a:rPr>
              <a:t>Turbiscan</a:t>
            </a:r>
            <a:r>
              <a:rPr lang="zh-CN" altLang="en-US" sz="3000" b="1" dirty="0">
                <a:solidFill>
                  <a:schemeClr val="bg2">
                    <a:lumMod val="75000"/>
                  </a:schemeClr>
                </a:solidFill>
                <a:latin typeface="等线" panose="02010600030101010101" pitchFamily="2" charset="-122"/>
                <a:ea typeface="等线" panose="02010600030101010101" pitchFamily="2" charset="-122"/>
                <a:cs typeface="+mn-cs"/>
              </a:rPr>
              <a:t>数据处理</a:t>
            </a:r>
          </a:p>
        </p:txBody>
      </p:sp>
    </p:spTree>
    <p:extLst>
      <p:ext uri="{BB962C8B-B14F-4D97-AF65-F5344CB8AC3E}">
        <p14:creationId xmlns:p14="http://schemas.microsoft.com/office/powerpoint/2010/main" xmlns="" val="13434859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3024718" y="981075"/>
            <a:ext cx="3716082"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800" b="1" i="0" u="none" strike="noStrike" kern="0" cap="none" spc="0" normalizeH="0" baseline="0" noProof="0" dirty="0">
                <a:ln>
                  <a:noFill/>
                </a:ln>
                <a:solidFill>
                  <a:srgbClr val="374359"/>
                </a:solidFill>
                <a:effectLst/>
                <a:uLnTx/>
                <a:uFillTx/>
                <a:latin typeface="+mj-lt"/>
                <a:ea typeface="+mn-ea"/>
                <a:cs typeface="+mn-cs"/>
              </a:rPr>
              <a:t>Step 6</a:t>
            </a:r>
            <a:r>
              <a:rPr kumimoji="0" lang="en-US" sz="2800" b="0" i="0" u="none" strike="noStrike" kern="0" cap="none" spc="0" normalizeH="0" baseline="0" noProof="0" dirty="0">
                <a:ln>
                  <a:noFill/>
                </a:ln>
                <a:solidFill>
                  <a:srgbClr val="374359"/>
                </a:solidFill>
                <a:effectLst/>
                <a:uLnTx/>
                <a:uFillTx/>
                <a:latin typeface="+mj-lt"/>
                <a:ea typeface="+mn-ea"/>
                <a:cs typeface="+mn-cs"/>
              </a:rPr>
              <a:t> : </a:t>
            </a:r>
            <a:r>
              <a:rPr kumimoji="0" lang="zh-CN" altLang="en-US" sz="2800" b="0" i="0" u="none" strike="noStrike" kern="0" cap="none" spc="0" normalizeH="0" baseline="0" noProof="0" dirty="0">
                <a:ln>
                  <a:noFill/>
                </a:ln>
                <a:solidFill>
                  <a:srgbClr val="374359"/>
                </a:solidFill>
                <a:effectLst/>
                <a:uLnTx/>
                <a:uFillTx/>
                <a:latin typeface="+mj-lt"/>
                <a:ea typeface="+mn-ea"/>
                <a:cs typeface="+mn-cs"/>
              </a:rPr>
              <a:t>分层现象定量</a:t>
            </a:r>
          </a:p>
        </p:txBody>
      </p:sp>
      <p:grpSp>
        <p:nvGrpSpPr>
          <p:cNvPr id="49156" name="Groupe 28"/>
          <p:cNvGrpSpPr/>
          <p:nvPr/>
        </p:nvGrpSpPr>
        <p:grpSpPr>
          <a:xfrm>
            <a:off x="2639485" y="2957513"/>
            <a:ext cx="6819900" cy="2538412"/>
            <a:chOff x="1979712" y="2420888"/>
            <a:chExt cx="5114926" cy="2538658"/>
          </a:xfrm>
        </p:grpSpPr>
        <p:pic>
          <p:nvPicPr>
            <p:cNvPr id="49203" name="Picture 3"/>
            <p:cNvPicPr>
              <a:picLocks noChangeAspect="1"/>
            </p:cNvPicPr>
            <p:nvPr/>
          </p:nvPicPr>
          <p:blipFill>
            <a:blip r:embed="rId2" cstate="print"/>
            <a:stretch>
              <a:fillRect/>
            </a:stretch>
          </p:blipFill>
          <p:spPr>
            <a:xfrm>
              <a:off x="1979712" y="2420888"/>
              <a:ext cx="5114926" cy="2538658"/>
            </a:xfrm>
            <a:prstGeom prst="rect">
              <a:avLst/>
            </a:prstGeom>
            <a:noFill/>
            <a:ln w="9525">
              <a:noFill/>
            </a:ln>
          </p:spPr>
        </p:pic>
        <p:sp>
          <p:nvSpPr>
            <p:cNvPr id="22" name="Ellipse 21"/>
            <p:cNvSpPr/>
            <p:nvPr/>
          </p:nvSpPr>
          <p:spPr>
            <a:xfrm>
              <a:off x="5796063" y="2492332"/>
              <a:ext cx="863600" cy="194487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34" name="Ellipse 33"/>
            <p:cNvSpPr/>
            <p:nvPr/>
          </p:nvSpPr>
          <p:spPr>
            <a:xfrm>
              <a:off x="2268637" y="4149843"/>
              <a:ext cx="719137" cy="57473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37" name="Rectangle 3"/>
            <p:cNvSpPr>
              <a:spLocks noChangeArrowheads="1"/>
            </p:cNvSpPr>
            <p:nvPr/>
          </p:nvSpPr>
          <p:spPr bwMode="auto">
            <a:xfrm>
              <a:off x="4713388" y="2636809"/>
              <a:ext cx="484748" cy="369368"/>
            </a:xfrm>
            <a:prstGeom prst="rect">
              <a:avLst/>
            </a:prstGeom>
            <a:noFill/>
            <a:ln w="19050">
              <a:no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0" cap="none" spc="0" normalizeH="0" baseline="0" noProof="0" dirty="0">
                  <a:ln>
                    <a:noFill/>
                  </a:ln>
                  <a:solidFill>
                    <a:srgbClr val="C00000"/>
                  </a:solidFill>
                  <a:effectLst/>
                  <a:uLnTx/>
                  <a:uFillTx/>
                  <a:latin typeface="Calibri" panose="020F0502020204030204" pitchFamily="34" charset="0"/>
                  <a:ea typeface="+mn-ea"/>
                  <a:cs typeface="+mn-cs"/>
                </a:rPr>
                <a:t>上浮</a:t>
              </a:r>
              <a:endParaRPr kumimoji="0" lang="en-US" sz="1800" b="0" i="0" u="none" strike="noStrike" kern="0" cap="none" spc="0" normalizeH="0" baseline="0" noProof="0" dirty="0">
                <a:ln>
                  <a:noFill/>
                </a:ln>
                <a:solidFill>
                  <a:srgbClr val="C00000"/>
                </a:solidFill>
                <a:effectLst/>
                <a:uLnTx/>
                <a:uFillTx/>
                <a:latin typeface="Calibri" panose="020F0502020204030204" pitchFamily="34" charset="0"/>
                <a:ea typeface="+mn-ea"/>
                <a:cs typeface="+mn-cs"/>
              </a:endParaRPr>
            </a:p>
          </p:txBody>
        </p:sp>
        <p:sp>
          <p:nvSpPr>
            <p:cNvPr id="38" name="Rectangle 3"/>
            <p:cNvSpPr>
              <a:spLocks noChangeArrowheads="1"/>
            </p:cNvSpPr>
            <p:nvPr/>
          </p:nvSpPr>
          <p:spPr bwMode="auto">
            <a:xfrm>
              <a:off x="2343249" y="3691011"/>
              <a:ext cx="484748" cy="369368"/>
            </a:xfrm>
            <a:prstGeom prst="rect">
              <a:avLst/>
            </a:prstGeom>
            <a:noFill/>
            <a:ln w="19050">
              <a:no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0" cap="none" spc="0" normalizeH="0" baseline="0" noProof="0" dirty="0">
                  <a:ln>
                    <a:noFill/>
                  </a:ln>
                  <a:solidFill>
                    <a:srgbClr val="0070C0"/>
                  </a:solidFill>
                  <a:effectLst/>
                  <a:uLnTx/>
                  <a:uFillTx/>
                  <a:latin typeface="Calibri" panose="020F0502020204030204" pitchFamily="34" charset="0"/>
                  <a:ea typeface="+mn-ea"/>
                  <a:cs typeface="+mn-cs"/>
                </a:rPr>
                <a:t>澄清</a:t>
              </a:r>
              <a:endParaRPr kumimoji="0" lang="en-US" sz="1800" b="0" i="0" u="none" strike="noStrike" kern="0" cap="none" spc="0" normalizeH="0" baseline="0" noProof="0" dirty="0">
                <a:ln>
                  <a:noFill/>
                </a:ln>
                <a:solidFill>
                  <a:srgbClr val="0070C0"/>
                </a:solidFill>
                <a:effectLst/>
                <a:uLnTx/>
                <a:uFillTx/>
                <a:latin typeface="Calibri" panose="020F0502020204030204" pitchFamily="34" charset="0"/>
                <a:ea typeface="+mn-ea"/>
                <a:cs typeface="+mn-cs"/>
              </a:endParaRPr>
            </a:p>
          </p:txBody>
        </p:sp>
      </p:grpSp>
      <p:grpSp>
        <p:nvGrpSpPr>
          <p:cNvPr id="49157" name="Groupe 24"/>
          <p:cNvGrpSpPr/>
          <p:nvPr/>
        </p:nvGrpSpPr>
        <p:grpSpPr>
          <a:xfrm>
            <a:off x="3005667" y="5621339"/>
            <a:ext cx="6258984" cy="471487"/>
            <a:chOff x="2254374" y="5085194"/>
            <a:chExt cx="4693890" cy="471487"/>
          </a:xfrm>
        </p:grpSpPr>
        <p:sp>
          <p:nvSpPr>
            <p:cNvPr id="40" name="Rectangle à coins arrondis 39"/>
            <p:cNvSpPr/>
            <p:nvPr/>
          </p:nvSpPr>
          <p:spPr bwMode="auto">
            <a:xfrm>
              <a:off x="2254374" y="5185206"/>
              <a:ext cx="4463719" cy="287338"/>
            </a:xfrm>
            <a:prstGeom prst="roundRect">
              <a:avLst/>
            </a:prstGeom>
            <a:solidFill>
              <a:srgbClr val="C5C5C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41" name="Organigramme : Connecteur 40"/>
            <p:cNvSpPr/>
            <p:nvPr/>
          </p:nvSpPr>
          <p:spPr bwMode="auto">
            <a:xfrm>
              <a:off x="3079813" y="5363006"/>
              <a:ext cx="53971"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42" name="Organigramme : Connecteur 41"/>
            <p:cNvSpPr/>
            <p:nvPr/>
          </p:nvSpPr>
          <p:spPr bwMode="auto">
            <a:xfrm>
              <a:off x="2343267" y="5234419"/>
              <a:ext cx="52384"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43" name="Organigramme : Connecteur 42"/>
            <p:cNvSpPr/>
            <p:nvPr/>
          </p:nvSpPr>
          <p:spPr bwMode="auto">
            <a:xfrm>
              <a:off x="2700429" y="5247119"/>
              <a:ext cx="53971" cy="4445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44" name="Organigramme : Connecteur 43"/>
            <p:cNvSpPr/>
            <p:nvPr/>
          </p:nvSpPr>
          <p:spPr bwMode="auto">
            <a:xfrm>
              <a:off x="3152832" y="5251881"/>
              <a:ext cx="53971"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45" name="Organigramme : Connecteur 44"/>
            <p:cNvSpPr/>
            <p:nvPr/>
          </p:nvSpPr>
          <p:spPr bwMode="auto">
            <a:xfrm>
              <a:off x="6126000" y="5316969"/>
              <a:ext cx="53971"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46" name="Organigramme : Connecteur 45"/>
            <p:cNvSpPr/>
            <p:nvPr/>
          </p:nvSpPr>
          <p:spPr bwMode="auto">
            <a:xfrm>
              <a:off x="2484545" y="5363006"/>
              <a:ext cx="53971"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47" name="Organigramme : Connecteur 46"/>
            <p:cNvSpPr/>
            <p:nvPr/>
          </p:nvSpPr>
          <p:spPr bwMode="auto">
            <a:xfrm>
              <a:off x="6383156" y="5256644"/>
              <a:ext cx="53971"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48" name="Organigramme : Connecteur 47"/>
            <p:cNvSpPr/>
            <p:nvPr/>
          </p:nvSpPr>
          <p:spPr bwMode="auto">
            <a:xfrm>
              <a:off x="6295849" y="5316969"/>
              <a:ext cx="53971"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fr-FR" sz="2400" b="0" i="0" u="none" strike="noStrike" kern="1200" cap="none" spc="0" normalizeH="0" baseline="0" noProof="0" dirty="0">
                  <a:ln>
                    <a:noFill/>
                  </a:ln>
                  <a:solidFill>
                    <a:schemeClr val="lt1"/>
                  </a:solidFill>
                  <a:effectLst/>
                  <a:uLnTx/>
                  <a:uFillTx/>
                  <a:latin typeface="+mn-lt"/>
                  <a:ea typeface="+mn-ea"/>
                  <a:cs typeface="+mn-cs"/>
                </a:rPr>
                <a:t> </a:t>
              </a:r>
            </a:p>
          </p:txBody>
        </p:sp>
        <p:sp>
          <p:nvSpPr>
            <p:cNvPr id="49" name="Organigramme : Connecteur 48"/>
            <p:cNvSpPr/>
            <p:nvPr/>
          </p:nvSpPr>
          <p:spPr bwMode="auto">
            <a:xfrm>
              <a:off x="3390940" y="5316969"/>
              <a:ext cx="55559"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50" name="Organigramme : Connecteur 49"/>
            <p:cNvSpPr/>
            <p:nvPr/>
          </p:nvSpPr>
          <p:spPr bwMode="auto">
            <a:xfrm>
              <a:off x="3563965" y="5251881"/>
              <a:ext cx="53971"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51" name="Organigramme : Connecteur 50"/>
            <p:cNvSpPr/>
            <p:nvPr/>
          </p:nvSpPr>
          <p:spPr bwMode="auto">
            <a:xfrm>
              <a:off x="6467287" y="5220131"/>
              <a:ext cx="53971"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52" name="Organigramme : Connecteur 51"/>
            <p:cNvSpPr/>
            <p:nvPr/>
          </p:nvSpPr>
          <p:spPr bwMode="auto">
            <a:xfrm>
              <a:off x="3924300" y="5253469"/>
              <a:ext cx="53971"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53" name="Organigramme : Connecteur 52"/>
            <p:cNvSpPr/>
            <p:nvPr/>
          </p:nvSpPr>
          <p:spPr bwMode="auto">
            <a:xfrm>
              <a:off x="4241777" y="5237594"/>
              <a:ext cx="53971"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54" name="Organigramme : Connecteur 53"/>
            <p:cNvSpPr/>
            <p:nvPr/>
          </p:nvSpPr>
          <p:spPr bwMode="auto">
            <a:xfrm>
              <a:off x="6381568" y="5291569"/>
              <a:ext cx="55559"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55" name="Organigramme : Connecteur 54"/>
            <p:cNvSpPr/>
            <p:nvPr/>
          </p:nvSpPr>
          <p:spPr bwMode="auto">
            <a:xfrm>
              <a:off x="4102087" y="5363006"/>
              <a:ext cx="53971"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56" name="Organigramme : Connecteur 55"/>
            <p:cNvSpPr/>
            <p:nvPr/>
          </p:nvSpPr>
          <p:spPr bwMode="auto">
            <a:xfrm>
              <a:off x="4510045" y="5374119"/>
              <a:ext cx="53971"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57" name="Organigramme : Connecteur 56"/>
            <p:cNvSpPr/>
            <p:nvPr/>
          </p:nvSpPr>
          <p:spPr bwMode="auto">
            <a:xfrm>
              <a:off x="3708416" y="5339194"/>
              <a:ext cx="55559" cy="4445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58" name="Organigramme : Connecteur 57"/>
            <p:cNvSpPr/>
            <p:nvPr/>
          </p:nvSpPr>
          <p:spPr bwMode="auto">
            <a:xfrm>
              <a:off x="6111713" y="5209019"/>
              <a:ext cx="53971"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59" name="Organigramme : Connecteur 58"/>
            <p:cNvSpPr/>
            <p:nvPr/>
          </p:nvSpPr>
          <p:spPr bwMode="auto">
            <a:xfrm>
              <a:off x="4652909" y="5242356"/>
              <a:ext cx="55558"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fr-FR" sz="2400" b="0" i="0" u="none" strike="noStrike" kern="1200" cap="none" spc="0" normalizeH="0" baseline="0" noProof="0" dirty="0">
                  <a:ln>
                    <a:noFill/>
                  </a:ln>
                  <a:solidFill>
                    <a:schemeClr val="lt1"/>
                  </a:solidFill>
                  <a:effectLst/>
                  <a:uLnTx/>
                  <a:uFillTx/>
                  <a:latin typeface="+mn-lt"/>
                  <a:ea typeface="+mn-ea"/>
                  <a:cs typeface="+mn-cs"/>
                </a:rPr>
                <a:t> </a:t>
              </a:r>
            </a:p>
          </p:txBody>
        </p:sp>
        <p:sp>
          <p:nvSpPr>
            <p:cNvPr id="60" name="Organigramme : Connecteur 59"/>
            <p:cNvSpPr/>
            <p:nvPr/>
          </p:nvSpPr>
          <p:spPr bwMode="auto">
            <a:xfrm>
              <a:off x="5076740" y="5353481"/>
              <a:ext cx="53971"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61" name="Organigramme : Connecteur 60"/>
            <p:cNvSpPr/>
            <p:nvPr/>
          </p:nvSpPr>
          <p:spPr bwMode="auto">
            <a:xfrm>
              <a:off x="4857681" y="5307444"/>
              <a:ext cx="55559"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62" name="Organigramme : Connecteur 61"/>
            <p:cNvSpPr/>
            <p:nvPr/>
          </p:nvSpPr>
          <p:spPr bwMode="auto">
            <a:xfrm>
              <a:off x="5202143" y="5334431"/>
              <a:ext cx="52383"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63" name="Organigramme : Connecteur 62"/>
            <p:cNvSpPr/>
            <p:nvPr/>
          </p:nvSpPr>
          <p:spPr bwMode="auto">
            <a:xfrm>
              <a:off x="2827420" y="5339194"/>
              <a:ext cx="55558"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64" name="Organigramme : Connecteur 63"/>
            <p:cNvSpPr/>
            <p:nvPr/>
          </p:nvSpPr>
          <p:spPr bwMode="auto">
            <a:xfrm>
              <a:off x="6468875" y="5328081"/>
              <a:ext cx="52383"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65" name="Organigramme : Connecteur 64"/>
            <p:cNvSpPr/>
            <p:nvPr/>
          </p:nvSpPr>
          <p:spPr bwMode="auto">
            <a:xfrm>
              <a:off x="5770426" y="5270931"/>
              <a:ext cx="52383"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66" name="Organigramme : Connecteur 65"/>
            <p:cNvSpPr/>
            <p:nvPr/>
          </p:nvSpPr>
          <p:spPr bwMode="auto">
            <a:xfrm>
              <a:off x="6179971" y="5334431"/>
              <a:ext cx="55558"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67" name="Organigramme : Connecteur 66"/>
            <p:cNvSpPr/>
            <p:nvPr/>
          </p:nvSpPr>
          <p:spPr bwMode="auto">
            <a:xfrm>
              <a:off x="6383156" y="5407456"/>
              <a:ext cx="53971"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68" name="Organigramme : Connecteur 67"/>
            <p:cNvSpPr/>
            <p:nvPr/>
          </p:nvSpPr>
          <p:spPr bwMode="auto">
            <a:xfrm>
              <a:off x="5337070" y="5255056"/>
              <a:ext cx="53971"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69" name="Organigramme : Connecteur 68"/>
            <p:cNvSpPr/>
            <p:nvPr/>
          </p:nvSpPr>
          <p:spPr bwMode="auto">
            <a:xfrm>
              <a:off x="5579940" y="5250294"/>
              <a:ext cx="53971"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70" name="Organigramme : Connecteur 69"/>
            <p:cNvSpPr/>
            <p:nvPr/>
          </p:nvSpPr>
          <p:spPr bwMode="auto">
            <a:xfrm>
              <a:off x="6467287" y="5382056"/>
              <a:ext cx="53971"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fr-FR" sz="2400" b="0" i="0" u="none" strike="noStrike" kern="1200" cap="none" spc="0" normalizeH="0" baseline="0" noProof="0" dirty="0">
                  <a:ln>
                    <a:noFill/>
                  </a:ln>
                  <a:solidFill>
                    <a:schemeClr val="lt1"/>
                  </a:solidFill>
                  <a:effectLst/>
                  <a:uLnTx/>
                  <a:uFillTx/>
                  <a:latin typeface="+mn-lt"/>
                  <a:ea typeface="+mn-ea"/>
                  <a:cs typeface="+mn-cs"/>
                </a:rPr>
                <a:t> </a:t>
              </a:r>
            </a:p>
          </p:txBody>
        </p:sp>
        <p:sp>
          <p:nvSpPr>
            <p:cNvPr id="71" name="Organigramme : Connecteur 70"/>
            <p:cNvSpPr/>
            <p:nvPr/>
          </p:nvSpPr>
          <p:spPr bwMode="auto">
            <a:xfrm>
              <a:off x="6605389" y="5359831"/>
              <a:ext cx="55558"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72" name="Organigramme : Connecteur 71"/>
            <p:cNvSpPr/>
            <p:nvPr/>
          </p:nvSpPr>
          <p:spPr bwMode="auto">
            <a:xfrm>
              <a:off x="6437127" y="5261406"/>
              <a:ext cx="52383"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73" name="Organigramme : Connecteur 72"/>
            <p:cNvSpPr/>
            <p:nvPr/>
          </p:nvSpPr>
          <p:spPr bwMode="auto">
            <a:xfrm>
              <a:off x="6179971" y="5280456"/>
              <a:ext cx="55558"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74" name="Organigramme : Connecteur 73"/>
            <p:cNvSpPr/>
            <p:nvPr/>
          </p:nvSpPr>
          <p:spPr bwMode="auto">
            <a:xfrm>
              <a:off x="6265690" y="5209019"/>
              <a:ext cx="53971"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75" name="Organigramme : Connecteur 74"/>
            <p:cNvSpPr/>
            <p:nvPr/>
          </p:nvSpPr>
          <p:spPr bwMode="auto">
            <a:xfrm>
              <a:off x="6218068" y="5355069"/>
              <a:ext cx="55558" cy="4445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76" name="Rectangle 75"/>
            <p:cNvSpPr/>
            <p:nvPr/>
          </p:nvSpPr>
          <p:spPr bwMode="auto">
            <a:xfrm>
              <a:off x="6579991" y="5085194"/>
              <a:ext cx="368273" cy="47148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77" name="Organigramme : Connecteur 76"/>
            <p:cNvSpPr/>
            <p:nvPr/>
          </p:nvSpPr>
          <p:spPr bwMode="auto">
            <a:xfrm>
              <a:off x="5554542" y="5377294"/>
              <a:ext cx="52383"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78" name="Organigramme : Connecteur 77"/>
            <p:cNvSpPr/>
            <p:nvPr/>
          </p:nvSpPr>
          <p:spPr bwMode="auto">
            <a:xfrm>
              <a:off x="4991021" y="5231244"/>
              <a:ext cx="53971"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79" name="Organigramme : Connecteur 78"/>
            <p:cNvSpPr/>
            <p:nvPr/>
          </p:nvSpPr>
          <p:spPr bwMode="auto">
            <a:xfrm>
              <a:off x="5905353" y="5377294"/>
              <a:ext cx="52384"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80" name="Organigramme : Connecteur 79"/>
            <p:cNvSpPr/>
            <p:nvPr/>
          </p:nvSpPr>
          <p:spPr bwMode="auto">
            <a:xfrm>
              <a:off x="4427501" y="5282044"/>
              <a:ext cx="52383" cy="4762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81" name="Organigramme : Connecteur 80"/>
            <p:cNvSpPr/>
            <p:nvPr/>
          </p:nvSpPr>
          <p:spPr bwMode="auto">
            <a:xfrm>
              <a:off x="3871917" y="5396344"/>
              <a:ext cx="52383" cy="4762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82" name="Organigramme : Connecteur 81"/>
            <p:cNvSpPr/>
            <p:nvPr/>
          </p:nvSpPr>
          <p:spPr bwMode="auto">
            <a:xfrm>
              <a:off x="2930599" y="5232831"/>
              <a:ext cx="52384"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83" name="Organigramme : Connecteur 82"/>
            <p:cNvSpPr/>
            <p:nvPr/>
          </p:nvSpPr>
          <p:spPr bwMode="auto">
            <a:xfrm>
              <a:off x="4564016" y="5420156"/>
              <a:ext cx="52383"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grpSp>
      <p:pic>
        <p:nvPicPr>
          <p:cNvPr id="49158" name="Picture 3"/>
          <p:cNvPicPr>
            <a:picLocks noChangeAspect="1"/>
          </p:cNvPicPr>
          <p:nvPr/>
        </p:nvPicPr>
        <p:blipFill>
          <a:blip r:embed="rId3" cstate="print"/>
          <a:stretch>
            <a:fillRect/>
          </a:stretch>
        </p:blipFill>
        <p:spPr>
          <a:xfrm>
            <a:off x="4491568" y="1614488"/>
            <a:ext cx="3103033" cy="1028700"/>
          </a:xfrm>
          <a:prstGeom prst="rect">
            <a:avLst/>
          </a:prstGeom>
          <a:noFill/>
          <a:ln w="9525">
            <a:noFill/>
          </a:ln>
        </p:spPr>
      </p:pic>
      <p:sp>
        <p:nvSpPr>
          <p:cNvPr id="85" name="Titre 1"/>
          <p:cNvSpPr txBox="1">
            <a:spLocks/>
          </p:cNvSpPr>
          <p:nvPr/>
        </p:nvSpPr>
        <p:spPr>
          <a:xfrm>
            <a:off x="842676" y="-314464"/>
            <a:ext cx="10320867" cy="1100139"/>
          </a:xfrm>
          <a:prstGeom prst="rect">
            <a:avLst/>
          </a:prstGeom>
        </p:spPr>
        <p:txBody>
          <a:bodyPr vert="horz" wrap="square" lIns="91440" tIns="45720" rIns="91440" bIns="45720" anchor="ctr"/>
          <a:lstStyle>
            <a:lvl1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1pPr>
            <a:lvl2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5pPr>
            <a:lvl6pPr marL="457200" algn="ctr" rtl="0" fontAlgn="base">
              <a:spcBef>
                <a:spcPct val="0"/>
              </a:spcBef>
              <a:spcAft>
                <a:spcPct val="0"/>
              </a:spcAft>
              <a:defRPr sz="3200">
                <a:solidFill>
                  <a:srgbClr val="5A91CD"/>
                </a:solidFill>
                <a:latin typeface="Arial" charset="0"/>
              </a:defRPr>
            </a:lvl6pPr>
            <a:lvl7pPr marL="914400" algn="ctr" rtl="0" fontAlgn="base">
              <a:spcBef>
                <a:spcPct val="0"/>
              </a:spcBef>
              <a:spcAft>
                <a:spcPct val="0"/>
              </a:spcAft>
              <a:defRPr sz="3200">
                <a:solidFill>
                  <a:srgbClr val="5A91CD"/>
                </a:solidFill>
                <a:latin typeface="Arial" charset="0"/>
              </a:defRPr>
            </a:lvl7pPr>
            <a:lvl8pPr marL="1371600" algn="ctr" rtl="0" fontAlgn="base">
              <a:spcBef>
                <a:spcPct val="0"/>
              </a:spcBef>
              <a:spcAft>
                <a:spcPct val="0"/>
              </a:spcAft>
              <a:defRPr sz="3200">
                <a:solidFill>
                  <a:srgbClr val="5A91CD"/>
                </a:solidFill>
                <a:latin typeface="Arial" charset="0"/>
              </a:defRPr>
            </a:lvl8pPr>
            <a:lvl9pPr marL="1828800" algn="ctr" rtl="0" fontAlgn="base">
              <a:spcBef>
                <a:spcPct val="0"/>
              </a:spcBef>
              <a:spcAft>
                <a:spcPct val="0"/>
              </a:spcAft>
              <a:defRPr sz="3200">
                <a:solidFill>
                  <a:srgbClr val="5A91CD"/>
                </a:solidFill>
                <a:latin typeface="Arial" charset="0"/>
              </a:defRPr>
            </a:lvl9pPr>
          </a:lstStyle>
          <a:p>
            <a:r>
              <a:rPr lang="fr-FR" altLang="fr-FR" sz="3000" b="1" dirty="0">
                <a:solidFill>
                  <a:schemeClr val="bg2">
                    <a:lumMod val="75000"/>
                  </a:schemeClr>
                </a:solidFill>
                <a:latin typeface="等线" panose="02010600030101010101" pitchFamily="2" charset="-122"/>
                <a:ea typeface="等线" panose="02010600030101010101" pitchFamily="2" charset="-122"/>
                <a:cs typeface="+mn-cs"/>
              </a:rPr>
              <a:t>Turbiscan</a:t>
            </a:r>
            <a:r>
              <a:rPr lang="zh-CN" altLang="en-US" sz="3000" b="1" dirty="0">
                <a:solidFill>
                  <a:schemeClr val="bg2">
                    <a:lumMod val="75000"/>
                  </a:schemeClr>
                </a:solidFill>
                <a:latin typeface="等线" panose="02010600030101010101" pitchFamily="2" charset="-122"/>
                <a:ea typeface="等线" panose="02010600030101010101" pitchFamily="2" charset="-122"/>
                <a:cs typeface="+mn-cs"/>
              </a:rPr>
              <a:t>数据处理</a:t>
            </a:r>
          </a:p>
        </p:txBody>
      </p:sp>
    </p:spTree>
    <p:extLst>
      <p:ext uri="{BB962C8B-B14F-4D97-AF65-F5344CB8AC3E}">
        <p14:creationId xmlns:p14="http://schemas.microsoft.com/office/powerpoint/2010/main" xmlns="" val="26436813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p:cNvPicPr>
            <a:picLocks noChangeAspect="1"/>
          </p:cNvPicPr>
          <p:nvPr/>
        </p:nvPicPr>
        <p:blipFill>
          <a:blip r:embed="rId2" cstate="print"/>
          <a:stretch>
            <a:fillRect/>
          </a:stretch>
        </p:blipFill>
        <p:spPr>
          <a:xfrm>
            <a:off x="2550585" y="2897189"/>
            <a:ext cx="6862233" cy="2363787"/>
          </a:xfrm>
          <a:prstGeom prst="rect">
            <a:avLst/>
          </a:prstGeom>
          <a:noFill/>
          <a:ln w="9525">
            <a:noFill/>
          </a:ln>
        </p:spPr>
      </p:pic>
      <p:sp>
        <p:nvSpPr>
          <p:cNvPr id="6" name="Rectangle 3"/>
          <p:cNvSpPr>
            <a:spLocks noChangeArrowheads="1"/>
          </p:cNvSpPr>
          <p:nvPr/>
        </p:nvSpPr>
        <p:spPr bwMode="auto">
          <a:xfrm>
            <a:off x="3024718" y="981076"/>
            <a:ext cx="3616696" cy="954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lvl="0" algn="l">
              <a:defRPr/>
            </a:pPr>
            <a:r>
              <a:rPr kumimoji="0" lang="en-US" sz="2800" b="1" i="0" u="none" strike="noStrike" kern="0" cap="none" spc="0" normalizeH="0" baseline="0" noProof="0" dirty="0">
                <a:ln>
                  <a:noFill/>
                </a:ln>
                <a:solidFill>
                  <a:srgbClr val="374359"/>
                </a:solidFill>
                <a:effectLst/>
                <a:uLnTx/>
                <a:uFillTx/>
                <a:latin typeface="+mj-lt"/>
                <a:ea typeface="+mn-ea"/>
                <a:cs typeface="+mn-cs"/>
              </a:rPr>
              <a:t>Step 6</a:t>
            </a:r>
            <a:r>
              <a:rPr kumimoji="0" lang="en-US" sz="2800" b="0" i="0" u="none" strike="noStrike" kern="0" cap="none" spc="0" normalizeH="0" baseline="0" noProof="0" dirty="0">
                <a:ln>
                  <a:noFill/>
                </a:ln>
                <a:solidFill>
                  <a:srgbClr val="374359"/>
                </a:solidFill>
                <a:effectLst/>
                <a:uLnTx/>
                <a:uFillTx/>
                <a:latin typeface="+mj-lt"/>
                <a:ea typeface="+mn-ea"/>
                <a:cs typeface="+mn-cs"/>
              </a:rPr>
              <a:t> :</a:t>
            </a:r>
            <a:r>
              <a:rPr lang="zh-CN" altLang="en-US" sz="2800" kern="0" noProof="0" dirty="0">
                <a:ln>
                  <a:noFill/>
                </a:ln>
                <a:solidFill>
                  <a:srgbClr val="374359"/>
                </a:solidFill>
                <a:effectLst/>
                <a:uLnTx/>
                <a:uFillTx/>
                <a:latin typeface="+mj-lt"/>
                <a:ea typeface="+mn-ea"/>
                <a:sym typeface="+mn-ea"/>
              </a:rPr>
              <a:t>分层现象定量</a:t>
            </a:r>
            <a:endParaRPr kumimoji="0" lang="en-US" sz="2800" b="0" i="0" u="none" strike="noStrike" kern="0" cap="none" spc="0" normalizeH="0" baseline="0" noProof="0" dirty="0">
              <a:ln>
                <a:noFill/>
              </a:ln>
              <a:solidFill>
                <a:srgbClr val="374359"/>
              </a:solidFill>
              <a:effectLst/>
              <a:uLnTx/>
              <a:uFillTx/>
              <a:latin typeface="+mj-lt"/>
              <a:ea typeface="+mn-ea"/>
              <a:cs typeface="+mn-cs"/>
            </a:endParaRPr>
          </a:p>
          <a:p>
            <a:pPr lvl="0">
              <a:defRPr/>
            </a:pPr>
            <a:endParaRPr lang="en-US" altLang="zh-CN" sz="2800" kern="0" dirty="0">
              <a:solidFill>
                <a:srgbClr val="374359"/>
              </a:solidFill>
            </a:endParaRPr>
          </a:p>
        </p:txBody>
      </p:sp>
      <p:sp>
        <p:nvSpPr>
          <p:cNvPr id="22" name="Ellipse 21"/>
          <p:cNvSpPr/>
          <p:nvPr/>
        </p:nvSpPr>
        <p:spPr>
          <a:xfrm>
            <a:off x="2819400" y="3000376"/>
            <a:ext cx="967317" cy="150812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34" name="Ellipse 33"/>
          <p:cNvSpPr/>
          <p:nvPr/>
        </p:nvSpPr>
        <p:spPr>
          <a:xfrm>
            <a:off x="7812618" y="4397376"/>
            <a:ext cx="960967" cy="5762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37" name="Rectangle 3"/>
          <p:cNvSpPr>
            <a:spLocks noChangeArrowheads="1"/>
          </p:cNvSpPr>
          <p:nvPr/>
        </p:nvSpPr>
        <p:spPr bwMode="auto">
          <a:xfrm>
            <a:off x="3740151" y="3000375"/>
            <a:ext cx="646331" cy="369332"/>
          </a:xfrm>
          <a:prstGeom prst="rect">
            <a:avLst/>
          </a:prstGeom>
          <a:noFill/>
          <a:ln w="19050">
            <a:no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0" cap="none" spc="0" normalizeH="0" baseline="0" noProof="0" dirty="0">
                <a:ln>
                  <a:noFill/>
                </a:ln>
                <a:solidFill>
                  <a:srgbClr val="C00000"/>
                </a:solidFill>
                <a:effectLst/>
                <a:uLnTx/>
                <a:uFillTx/>
                <a:latin typeface="Calibri" panose="020F0502020204030204" pitchFamily="34" charset="0"/>
                <a:ea typeface="+mn-ea"/>
                <a:cs typeface="+mn-cs"/>
              </a:rPr>
              <a:t>沉淀</a:t>
            </a:r>
            <a:endParaRPr kumimoji="0" lang="en-US" sz="1800" b="0" i="0" u="none" strike="noStrike" kern="0" cap="none" spc="0" normalizeH="0" baseline="0" noProof="0" dirty="0">
              <a:ln>
                <a:noFill/>
              </a:ln>
              <a:solidFill>
                <a:srgbClr val="C00000"/>
              </a:solidFill>
              <a:effectLst/>
              <a:uLnTx/>
              <a:uFillTx/>
              <a:latin typeface="Calibri" panose="020F0502020204030204" pitchFamily="34" charset="0"/>
              <a:ea typeface="+mn-ea"/>
              <a:cs typeface="+mn-cs"/>
            </a:endParaRPr>
          </a:p>
        </p:txBody>
      </p:sp>
      <p:sp>
        <p:nvSpPr>
          <p:cNvPr id="38" name="Rectangle 3"/>
          <p:cNvSpPr>
            <a:spLocks noChangeArrowheads="1"/>
          </p:cNvSpPr>
          <p:nvPr/>
        </p:nvSpPr>
        <p:spPr bwMode="auto">
          <a:xfrm>
            <a:off x="6762755" y="4643446"/>
            <a:ext cx="646331" cy="369332"/>
          </a:xfrm>
          <a:prstGeom prst="rect">
            <a:avLst/>
          </a:prstGeom>
          <a:noFill/>
          <a:ln w="19050">
            <a:no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lang="zh-CN" altLang="en-US" sz="1800" kern="0" dirty="0">
                <a:solidFill>
                  <a:srgbClr val="0070C0"/>
                </a:solidFill>
                <a:latin typeface="Calibri" panose="020F0502020204030204" pitchFamily="34" charset="0"/>
              </a:rPr>
              <a:t>澄清</a:t>
            </a:r>
            <a:endParaRPr kumimoji="0" lang="en-US" sz="1800" b="0" i="0" u="none" strike="noStrike" kern="0" cap="none" spc="0" normalizeH="0" baseline="0" noProof="0" dirty="0">
              <a:ln>
                <a:noFill/>
              </a:ln>
              <a:solidFill>
                <a:srgbClr val="0070C0"/>
              </a:solidFill>
              <a:effectLst/>
              <a:uLnTx/>
              <a:uFillTx/>
              <a:latin typeface="Calibri" panose="020F0502020204030204" pitchFamily="34" charset="0"/>
              <a:ea typeface="+mn-ea"/>
              <a:cs typeface="+mn-cs"/>
            </a:endParaRPr>
          </a:p>
        </p:txBody>
      </p:sp>
      <p:grpSp>
        <p:nvGrpSpPr>
          <p:cNvPr id="50185" name="Groupe 2"/>
          <p:cNvGrpSpPr/>
          <p:nvPr/>
        </p:nvGrpSpPr>
        <p:grpSpPr>
          <a:xfrm>
            <a:off x="3005667" y="5589589"/>
            <a:ext cx="6258984" cy="471487"/>
            <a:chOff x="2254374" y="5621809"/>
            <a:chExt cx="4693890" cy="471487"/>
          </a:xfrm>
        </p:grpSpPr>
        <p:sp>
          <p:nvSpPr>
            <p:cNvPr id="40" name="Rectangle à coins arrondis 39"/>
            <p:cNvSpPr/>
            <p:nvPr/>
          </p:nvSpPr>
          <p:spPr bwMode="auto">
            <a:xfrm>
              <a:off x="2254374" y="5721821"/>
              <a:ext cx="4463719" cy="287338"/>
            </a:xfrm>
            <a:prstGeom prst="roundRect">
              <a:avLst/>
            </a:prstGeom>
            <a:solidFill>
              <a:srgbClr val="C5C5C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41" name="Organigramme : Connecteur 40"/>
            <p:cNvSpPr/>
            <p:nvPr/>
          </p:nvSpPr>
          <p:spPr bwMode="auto">
            <a:xfrm>
              <a:off x="3079813" y="5899621"/>
              <a:ext cx="53971"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42" name="Organigramme : Connecteur 41"/>
            <p:cNvSpPr/>
            <p:nvPr/>
          </p:nvSpPr>
          <p:spPr bwMode="auto">
            <a:xfrm>
              <a:off x="2343267" y="5771034"/>
              <a:ext cx="52384"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43" name="Organigramme : Connecteur 42"/>
            <p:cNvSpPr/>
            <p:nvPr/>
          </p:nvSpPr>
          <p:spPr bwMode="auto">
            <a:xfrm>
              <a:off x="2621060" y="5799609"/>
              <a:ext cx="53971" cy="4445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44" name="Organigramme : Connecteur 43"/>
            <p:cNvSpPr/>
            <p:nvPr/>
          </p:nvSpPr>
          <p:spPr bwMode="auto">
            <a:xfrm>
              <a:off x="3152832" y="5788496"/>
              <a:ext cx="53971"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45" name="Organigramme : Connecteur 44"/>
            <p:cNvSpPr/>
            <p:nvPr/>
          </p:nvSpPr>
          <p:spPr bwMode="auto">
            <a:xfrm>
              <a:off x="2313108" y="5942484"/>
              <a:ext cx="53971"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46" name="Organigramme : Connecteur 45"/>
            <p:cNvSpPr/>
            <p:nvPr/>
          </p:nvSpPr>
          <p:spPr bwMode="auto">
            <a:xfrm>
              <a:off x="2314695" y="5832946"/>
              <a:ext cx="55559"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47" name="Organigramme : Connecteur 46"/>
            <p:cNvSpPr/>
            <p:nvPr/>
          </p:nvSpPr>
          <p:spPr bwMode="auto">
            <a:xfrm>
              <a:off x="2459147" y="5775796"/>
              <a:ext cx="52383"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48" name="Organigramme : Connecteur 47"/>
            <p:cNvSpPr/>
            <p:nvPr/>
          </p:nvSpPr>
          <p:spPr bwMode="auto">
            <a:xfrm>
              <a:off x="2287710" y="5877396"/>
              <a:ext cx="55558"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fr-FR" sz="2400" b="0" i="0" u="none" strike="noStrike" kern="1200" cap="none" spc="0" normalizeH="0" baseline="0" noProof="0" dirty="0">
                  <a:ln>
                    <a:noFill/>
                  </a:ln>
                  <a:solidFill>
                    <a:schemeClr val="lt1"/>
                  </a:solidFill>
                  <a:effectLst/>
                  <a:uLnTx/>
                  <a:uFillTx/>
                  <a:latin typeface="+mn-lt"/>
                  <a:ea typeface="+mn-ea"/>
                  <a:cs typeface="+mn-cs"/>
                </a:rPr>
                <a:t> </a:t>
              </a:r>
            </a:p>
          </p:txBody>
        </p:sp>
        <p:sp>
          <p:nvSpPr>
            <p:cNvPr id="49" name="Organigramme : Connecteur 48"/>
            <p:cNvSpPr/>
            <p:nvPr/>
          </p:nvSpPr>
          <p:spPr bwMode="auto">
            <a:xfrm>
              <a:off x="3390940" y="5853584"/>
              <a:ext cx="55559"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50" name="Organigramme : Connecteur 49"/>
            <p:cNvSpPr/>
            <p:nvPr/>
          </p:nvSpPr>
          <p:spPr bwMode="auto">
            <a:xfrm>
              <a:off x="3563965" y="5788496"/>
              <a:ext cx="53971"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51" name="Organigramme : Connecteur 50"/>
            <p:cNvSpPr/>
            <p:nvPr/>
          </p:nvSpPr>
          <p:spPr bwMode="auto">
            <a:xfrm>
              <a:off x="6467287" y="5756746"/>
              <a:ext cx="53971"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52" name="Organigramme : Connecteur 51"/>
            <p:cNvSpPr/>
            <p:nvPr/>
          </p:nvSpPr>
          <p:spPr bwMode="auto">
            <a:xfrm>
              <a:off x="3924300" y="5790084"/>
              <a:ext cx="53971"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53" name="Organigramme : Connecteur 52"/>
            <p:cNvSpPr/>
            <p:nvPr/>
          </p:nvSpPr>
          <p:spPr bwMode="auto">
            <a:xfrm>
              <a:off x="4241777" y="5774209"/>
              <a:ext cx="53971"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54" name="Organigramme : Connecteur 53"/>
            <p:cNvSpPr/>
            <p:nvPr/>
          </p:nvSpPr>
          <p:spPr bwMode="auto">
            <a:xfrm>
              <a:off x="2373428" y="5932959"/>
              <a:ext cx="53971"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55" name="Organigramme : Connecteur 54"/>
            <p:cNvSpPr/>
            <p:nvPr/>
          </p:nvSpPr>
          <p:spPr bwMode="auto">
            <a:xfrm>
              <a:off x="4102087" y="5899621"/>
              <a:ext cx="53971"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56" name="Organigramme : Connecteur 55"/>
            <p:cNvSpPr/>
            <p:nvPr/>
          </p:nvSpPr>
          <p:spPr bwMode="auto">
            <a:xfrm>
              <a:off x="4510045" y="5910734"/>
              <a:ext cx="53971"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57" name="Organigramme : Connecteur 56"/>
            <p:cNvSpPr/>
            <p:nvPr/>
          </p:nvSpPr>
          <p:spPr bwMode="auto">
            <a:xfrm>
              <a:off x="3708416" y="5875809"/>
              <a:ext cx="55559" cy="4445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58" name="Organigramme : Connecteur 57"/>
            <p:cNvSpPr/>
            <p:nvPr/>
          </p:nvSpPr>
          <p:spPr bwMode="auto">
            <a:xfrm>
              <a:off x="6186320" y="5796434"/>
              <a:ext cx="53971"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59" name="Organigramme : Connecteur 58"/>
            <p:cNvSpPr/>
            <p:nvPr/>
          </p:nvSpPr>
          <p:spPr bwMode="auto">
            <a:xfrm>
              <a:off x="4652909" y="5778971"/>
              <a:ext cx="55558"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fr-FR" sz="2400" b="0" i="0" u="none" strike="noStrike" kern="1200" cap="none" spc="0" normalizeH="0" baseline="0" noProof="0" dirty="0">
                  <a:ln>
                    <a:noFill/>
                  </a:ln>
                  <a:solidFill>
                    <a:schemeClr val="lt1"/>
                  </a:solidFill>
                  <a:effectLst/>
                  <a:uLnTx/>
                  <a:uFillTx/>
                  <a:latin typeface="+mn-lt"/>
                  <a:ea typeface="+mn-ea"/>
                  <a:cs typeface="+mn-cs"/>
                </a:rPr>
                <a:t> </a:t>
              </a:r>
            </a:p>
          </p:txBody>
        </p:sp>
        <p:sp>
          <p:nvSpPr>
            <p:cNvPr id="60" name="Organigramme : Connecteur 59"/>
            <p:cNvSpPr/>
            <p:nvPr/>
          </p:nvSpPr>
          <p:spPr bwMode="auto">
            <a:xfrm>
              <a:off x="5076740" y="5890096"/>
              <a:ext cx="53971"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61" name="Organigramme : Connecteur 60"/>
            <p:cNvSpPr/>
            <p:nvPr/>
          </p:nvSpPr>
          <p:spPr bwMode="auto">
            <a:xfrm>
              <a:off x="4857681" y="5844059"/>
              <a:ext cx="55559"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62" name="Organigramme : Connecteur 61"/>
            <p:cNvSpPr/>
            <p:nvPr/>
          </p:nvSpPr>
          <p:spPr bwMode="auto">
            <a:xfrm>
              <a:off x="5202143" y="5871046"/>
              <a:ext cx="52383"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63" name="Organigramme : Connecteur 62"/>
            <p:cNvSpPr/>
            <p:nvPr/>
          </p:nvSpPr>
          <p:spPr bwMode="auto">
            <a:xfrm>
              <a:off x="2425811" y="5923434"/>
              <a:ext cx="55559"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64" name="Organigramme : Connecteur 63"/>
            <p:cNvSpPr/>
            <p:nvPr/>
          </p:nvSpPr>
          <p:spPr bwMode="auto">
            <a:xfrm>
              <a:off x="2395652" y="5823421"/>
              <a:ext cx="52383"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65" name="Organigramme : Connecteur 64"/>
            <p:cNvSpPr/>
            <p:nvPr/>
          </p:nvSpPr>
          <p:spPr bwMode="auto">
            <a:xfrm>
              <a:off x="5862494" y="5772621"/>
              <a:ext cx="52383"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66" name="Organigramme : Connecteur 65"/>
            <p:cNvSpPr/>
            <p:nvPr/>
          </p:nvSpPr>
          <p:spPr bwMode="auto">
            <a:xfrm>
              <a:off x="6075204" y="5912321"/>
              <a:ext cx="53971"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67" name="Organigramme : Connecteur 66"/>
            <p:cNvSpPr/>
            <p:nvPr/>
          </p:nvSpPr>
          <p:spPr bwMode="auto">
            <a:xfrm>
              <a:off x="2594074" y="5920259"/>
              <a:ext cx="52384"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68" name="Organigramme : Connecteur 67"/>
            <p:cNvSpPr/>
            <p:nvPr/>
          </p:nvSpPr>
          <p:spPr bwMode="auto">
            <a:xfrm>
              <a:off x="5337070" y="5791671"/>
              <a:ext cx="53971"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69" name="Organigramme : Connecteur 68"/>
            <p:cNvSpPr/>
            <p:nvPr/>
          </p:nvSpPr>
          <p:spPr bwMode="auto">
            <a:xfrm>
              <a:off x="5579940" y="5786909"/>
              <a:ext cx="53971"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70" name="Organigramme : Connecteur 69"/>
            <p:cNvSpPr/>
            <p:nvPr/>
          </p:nvSpPr>
          <p:spPr bwMode="auto">
            <a:xfrm>
              <a:off x="6467287" y="5918671"/>
              <a:ext cx="53971"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fr-FR" sz="2400" b="0" i="0" u="none" strike="noStrike" kern="1200" cap="none" spc="0" normalizeH="0" baseline="0" noProof="0" dirty="0">
                  <a:ln>
                    <a:noFill/>
                  </a:ln>
                  <a:solidFill>
                    <a:schemeClr val="lt1"/>
                  </a:solidFill>
                  <a:effectLst/>
                  <a:uLnTx/>
                  <a:uFillTx/>
                  <a:latin typeface="+mn-lt"/>
                  <a:ea typeface="+mn-ea"/>
                  <a:cs typeface="+mn-cs"/>
                </a:rPr>
                <a:t> </a:t>
              </a:r>
            </a:p>
          </p:txBody>
        </p:sp>
        <p:sp>
          <p:nvSpPr>
            <p:cNvPr id="71" name="Organigramme : Connecteur 70"/>
            <p:cNvSpPr/>
            <p:nvPr/>
          </p:nvSpPr>
          <p:spPr bwMode="auto">
            <a:xfrm>
              <a:off x="6605389" y="5896446"/>
              <a:ext cx="55558"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72" name="Organigramme : Connecteur 71"/>
            <p:cNvSpPr/>
            <p:nvPr/>
          </p:nvSpPr>
          <p:spPr bwMode="auto">
            <a:xfrm>
              <a:off x="2395652" y="5886921"/>
              <a:ext cx="52383"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73" name="Organigramme : Connecteur 72"/>
            <p:cNvSpPr/>
            <p:nvPr/>
          </p:nvSpPr>
          <p:spPr bwMode="auto">
            <a:xfrm>
              <a:off x="2287710" y="5763096"/>
              <a:ext cx="55558"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74" name="Organigramme : Connecteur 73"/>
            <p:cNvSpPr/>
            <p:nvPr/>
          </p:nvSpPr>
          <p:spPr bwMode="auto">
            <a:xfrm>
              <a:off x="2340093" y="5872634"/>
              <a:ext cx="55559"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75" name="Organigramme : Connecteur 74"/>
            <p:cNvSpPr/>
            <p:nvPr/>
          </p:nvSpPr>
          <p:spPr bwMode="auto">
            <a:xfrm>
              <a:off x="2443273" y="5818659"/>
              <a:ext cx="53971" cy="4445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76" name="Rectangle 75"/>
            <p:cNvSpPr/>
            <p:nvPr/>
          </p:nvSpPr>
          <p:spPr bwMode="auto">
            <a:xfrm>
              <a:off x="6579991" y="5621809"/>
              <a:ext cx="368273" cy="47148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77" name="Organigramme : Connecteur 76"/>
            <p:cNvSpPr/>
            <p:nvPr/>
          </p:nvSpPr>
          <p:spPr bwMode="auto">
            <a:xfrm>
              <a:off x="5554542" y="5913909"/>
              <a:ext cx="52383"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78" name="Organigramme : Connecteur 77"/>
            <p:cNvSpPr/>
            <p:nvPr/>
          </p:nvSpPr>
          <p:spPr bwMode="auto">
            <a:xfrm>
              <a:off x="4991021" y="5767859"/>
              <a:ext cx="53971"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79" name="Organigramme : Connecteur 78"/>
            <p:cNvSpPr/>
            <p:nvPr/>
          </p:nvSpPr>
          <p:spPr bwMode="auto">
            <a:xfrm>
              <a:off x="5843446" y="5888509"/>
              <a:ext cx="52383"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80" name="Organigramme : Connecteur 79"/>
            <p:cNvSpPr/>
            <p:nvPr/>
          </p:nvSpPr>
          <p:spPr bwMode="auto">
            <a:xfrm>
              <a:off x="4427501" y="5818659"/>
              <a:ext cx="52383" cy="4762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81" name="Organigramme : Connecteur 80"/>
            <p:cNvSpPr/>
            <p:nvPr/>
          </p:nvSpPr>
          <p:spPr bwMode="auto">
            <a:xfrm>
              <a:off x="3871917" y="5932959"/>
              <a:ext cx="52383" cy="4762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82" name="Organigramme : Connecteur 81"/>
            <p:cNvSpPr/>
            <p:nvPr/>
          </p:nvSpPr>
          <p:spPr bwMode="auto">
            <a:xfrm>
              <a:off x="2930599" y="5769446"/>
              <a:ext cx="52384"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83" name="Organigramme : Connecteur 82"/>
            <p:cNvSpPr/>
            <p:nvPr/>
          </p:nvSpPr>
          <p:spPr bwMode="auto">
            <a:xfrm>
              <a:off x="2402001" y="5747221"/>
              <a:ext cx="52383"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grpSp>
      <p:pic>
        <p:nvPicPr>
          <p:cNvPr id="50186" name="Picture 2"/>
          <p:cNvPicPr>
            <a:picLocks noChangeAspect="1"/>
          </p:cNvPicPr>
          <p:nvPr/>
        </p:nvPicPr>
        <p:blipFill>
          <a:blip r:embed="rId3" cstate="print"/>
          <a:stretch>
            <a:fillRect/>
          </a:stretch>
        </p:blipFill>
        <p:spPr>
          <a:xfrm>
            <a:off x="4569884" y="1628775"/>
            <a:ext cx="3056467" cy="1079500"/>
          </a:xfrm>
          <a:prstGeom prst="rect">
            <a:avLst/>
          </a:prstGeom>
          <a:noFill/>
          <a:ln w="9525">
            <a:noFill/>
          </a:ln>
        </p:spPr>
      </p:pic>
      <p:sp>
        <p:nvSpPr>
          <p:cNvPr id="85" name="Titre 1"/>
          <p:cNvSpPr txBox="1">
            <a:spLocks/>
          </p:cNvSpPr>
          <p:nvPr/>
        </p:nvSpPr>
        <p:spPr>
          <a:xfrm>
            <a:off x="842676" y="-314464"/>
            <a:ext cx="10320867" cy="1100139"/>
          </a:xfrm>
          <a:prstGeom prst="rect">
            <a:avLst/>
          </a:prstGeom>
        </p:spPr>
        <p:txBody>
          <a:bodyPr vert="horz" wrap="square" lIns="91440" tIns="45720" rIns="91440" bIns="45720" anchor="ctr"/>
          <a:lstStyle>
            <a:lvl1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1pPr>
            <a:lvl2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5pPr>
            <a:lvl6pPr marL="457200" algn="ctr" rtl="0" fontAlgn="base">
              <a:spcBef>
                <a:spcPct val="0"/>
              </a:spcBef>
              <a:spcAft>
                <a:spcPct val="0"/>
              </a:spcAft>
              <a:defRPr sz="3200">
                <a:solidFill>
                  <a:srgbClr val="5A91CD"/>
                </a:solidFill>
                <a:latin typeface="Arial" charset="0"/>
              </a:defRPr>
            </a:lvl6pPr>
            <a:lvl7pPr marL="914400" algn="ctr" rtl="0" fontAlgn="base">
              <a:spcBef>
                <a:spcPct val="0"/>
              </a:spcBef>
              <a:spcAft>
                <a:spcPct val="0"/>
              </a:spcAft>
              <a:defRPr sz="3200">
                <a:solidFill>
                  <a:srgbClr val="5A91CD"/>
                </a:solidFill>
                <a:latin typeface="Arial" charset="0"/>
              </a:defRPr>
            </a:lvl7pPr>
            <a:lvl8pPr marL="1371600" algn="ctr" rtl="0" fontAlgn="base">
              <a:spcBef>
                <a:spcPct val="0"/>
              </a:spcBef>
              <a:spcAft>
                <a:spcPct val="0"/>
              </a:spcAft>
              <a:defRPr sz="3200">
                <a:solidFill>
                  <a:srgbClr val="5A91CD"/>
                </a:solidFill>
                <a:latin typeface="Arial" charset="0"/>
              </a:defRPr>
            </a:lvl8pPr>
            <a:lvl9pPr marL="1828800" algn="ctr" rtl="0" fontAlgn="base">
              <a:spcBef>
                <a:spcPct val="0"/>
              </a:spcBef>
              <a:spcAft>
                <a:spcPct val="0"/>
              </a:spcAft>
              <a:defRPr sz="3200">
                <a:solidFill>
                  <a:srgbClr val="5A91CD"/>
                </a:solidFill>
                <a:latin typeface="Arial" charset="0"/>
              </a:defRPr>
            </a:lvl9pPr>
          </a:lstStyle>
          <a:p>
            <a:r>
              <a:rPr lang="fr-FR" altLang="fr-FR" sz="3000" b="1" dirty="0">
                <a:solidFill>
                  <a:schemeClr val="bg2">
                    <a:lumMod val="75000"/>
                  </a:schemeClr>
                </a:solidFill>
                <a:latin typeface="等线" panose="02010600030101010101" pitchFamily="2" charset="-122"/>
                <a:ea typeface="等线" panose="02010600030101010101" pitchFamily="2" charset="-122"/>
                <a:cs typeface="+mn-cs"/>
              </a:rPr>
              <a:t>Turbiscan</a:t>
            </a:r>
            <a:r>
              <a:rPr lang="zh-CN" altLang="en-US" sz="3000" b="1" dirty="0">
                <a:solidFill>
                  <a:schemeClr val="bg2">
                    <a:lumMod val="75000"/>
                  </a:schemeClr>
                </a:solidFill>
                <a:latin typeface="等线" panose="02010600030101010101" pitchFamily="2" charset="-122"/>
                <a:ea typeface="等线" panose="02010600030101010101" pitchFamily="2" charset="-122"/>
                <a:cs typeface="+mn-cs"/>
              </a:rPr>
              <a:t>数据处理</a:t>
            </a:r>
          </a:p>
        </p:txBody>
      </p:sp>
    </p:spTree>
    <p:extLst>
      <p:ext uri="{BB962C8B-B14F-4D97-AF65-F5344CB8AC3E}">
        <p14:creationId xmlns:p14="http://schemas.microsoft.com/office/powerpoint/2010/main" xmlns="" val="24986323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3024718" y="981075"/>
            <a:ext cx="5152373"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800" b="1" i="0" u="none" strike="noStrike" kern="0" cap="none" spc="0" normalizeH="0" baseline="0" noProof="0" dirty="0">
                <a:ln>
                  <a:noFill/>
                </a:ln>
                <a:solidFill>
                  <a:srgbClr val="374359"/>
                </a:solidFill>
                <a:effectLst/>
                <a:uLnTx/>
                <a:uFillTx/>
                <a:latin typeface="+mj-lt"/>
                <a:ea typeface="+mn-ea"/>
                <a:cs typeface="+mn-cs"/>
              </a:rPr>
              <a:t>Step 6</a:t>
            </a:r>
            <a:r>
              <a:rPr kumimoji="0" lang="en-US" sz="2800" b="0" i="0" u="none" strike="noStrike" kern="0" cap="none" spc="0" normalizeH="0" baseline="0" noProof="0" dirty="0">
                <a:ln>
                  <a:noFill/>
                </a:ln>
                <a:solidFill>
                  <a:srgbClr val="374359"/>
                </a:solidFill>
                <a:effectLst/>
                <a:uLnTx/>
                <a:uFillTx/>
                <a:latin typeface="+mj-lt"/>
                <a:ea typeface="+mn-ea"/>
                <a:cs typeface="+mn-cs"/>
              </a:rPr>
              <a:t> : </a:t>
            </a:r>
            <a:r>
              <a:rPr kumimoji="0" lang="zh-CN" altLang="en-US" sz="2800" b="0" i="0" u="none" strike="noStrike" kern="0" cap="none" spc="0" normalizeH="0" baseline="0" noProof="0" dirty="0">
                <a:ln>
                  <a:noFill/>
                </a:ln>
                <a:solidFill>
                  <a:srgbClr val="374359"/>
                </a:solidFill>
                <a:effectLst/>
                <a:uLnTx/>
                <a:uFillTx/>
                <a:latin typeface="+mj-lt"/>
                <a:ea typeface="+mn-ea"/>
                <a:cs typeface="+mn-cs"/>
              </a:rPr>
              <a:t>计算</a:t>
            </a:r>
            <a:r>
              <a:rPr lang="zh-CN" altLang="en-US" sz="2800" kern="0" noProof="0" dirty="0">
                <a:ln>
                  <a:noFill/>
                </a:ln>
                <a:solidFill>
                  <a:srgbClr val="374359"/>
                </a:solidFill>
                <a:effectLst/>
                <a:uLnTx/>
                <a:uFillTx/>
                <a:latin typeface="+mj-lt"/>
                <a:ea typeface="+mn-ea"/>
                <a:sym typeface="+mn-ea"/>
              </a:rPr>
              <a:t>分层区域浓度变化</a:t>
            </a:r>
            <a:endParaRPr kumimoji="0" lang="en-US" sz="2800" b="0" i="0" u="none" strike="noStrike" kern="0" cap="none" spc="0" normalizeH="0" baseline="0" noProof="0" dirty="0">
              <a:ln>
                <a:noFill/>
              </a:ln>
              <a:solidFill>
                <a:srgbClr val="374359"/>
              </a:solidFill>
              <a:effectLst/>
              <a:uLnTx/>
              <a:uFillTx/>
              <a:latin typeface="+mj-lt"/>
              <a:ea typeface="+mn-ea"/>
              <a:cs typeface="+mn-cs"/>
            </a:endParaRPr>
          </a:p>
        </p:txBody>
      </p:sp>
      <p:sp>
        <p:nvSpPr>
          <p:cNvPr id="4" name="Rectangle 3"/>
          <p:cNvSpPr/>
          <p:nvPr/>
        </p:nvSpPr>
        <p:spPr>
          <a:xfrm>
            <a:off x="719667" y="1527175"/>
            <a:ext cx="8382423"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800" b="0" i="0" u="none" strike="noStrike" kern="0" cap="none" spc="0" normalizeH="0" baseline="0" noProof="0" dirty="0">
                <a:ln>
                  <a:noFill/>
                </a:ln>
                <a:solidFill>
                  <a:srgbClr val="374359"/>
                </a:solidFill>
                <a:effectLst/>
                <a:uLnTx/>
                <a:uFillTx/>
                <a:latin typeface="+mj-lt"/>
                <a:ea typeface="+mn-ea"/>
                <a:cs typeface="+mn-cs"/>
              </a:rPr>
              <a:t>迁移引起的浓度变化</a:t>
            </a:r>
            <a:r>
              <a:rPr kumimoji="0" lang="en-US" sz="2800" b="0" i="0" u="none" strike="noStrike" kern="0" cap="none" spc="0" normalizeH="0" baseline="0" noProof="0" dirty="0">
                <a:ln>
                  <a:noFill/>
                </a:ln>
                <a:solidFill>
                  <a:srgbClr val="374359"/>
                </a:solidFill>
                <a:effectLst/>
                <a:uLnTx/>
                <a:uFillTx/>
                <a:latin typeface="+mj-lt"/>
                <a:ea typeface="+mn-ea"/>
                <a:cs typeface="+mn-cs"/>
              </a:rPr>
              <a:t> : </a:t>
            </a:r>
            <a:r>
              <a:rPr kumimoji="0" lang="zh-CN" altLang="en-US" sz="2800" b="0" i="0" u="none" strike="noStrike" kern="0" cap="none" spc="0" normalizeH="0" baseline="0" noProof="0" dirty="0">
                <a:ln>
                  <a:noFill/>
                </a:ln>
                <a:solidFill>
                  <a:srgbClr val="374359"/>
                </a:solidFill>
                <a:effectLst/>
                <a:uLnTx/>
                <a:uFillTx/>
                <a:latin typeface="+mj-lt"/>
                <a:ea typeface="+mn-ea"/>
                <a:cs typeface="+mn-cs"/>
              </a:rPr>
              <a:t>底部或顶部区域的光强平均值</a:t>
            </a:r>
            <a:endParaRPr kumimoji="0" lang="en-US" sz="2800" b="0" i="0" u="none" strike="noStrike" kern="0" cap="none" spc="0" normalizeH="0" baseline="0" noProof="0" dirty="0">
              <a:ln>
                <a:noFill/>
              </a:ln>
              <a:solidFill>
                <a:srgbClr val="374359"/>
              </a:solidFill>
              <a:effectLst/>
              <a:uLnTx/>
              <a:uFillTx/>
              <a:latin typeface="+mj-lt"/>
              <a:ea typeface="+mn-ea"/>
              <a:cs typeface="+mn-cs"/>
            </a:endParaRPr>
          </a:p>
        </p:txBody>
      </p:sp>
      <p:pic>
        <p:nvPicPr>
          <p:cNvPr id="51205" name="Picture 2"/>
          <p:cNvPicPr>
            <a:picLocks noChangeAspect="1"/>
          </p:cNvPicPr>
          <p:nvPr/>
        </p:nvPicPr>
        <p:blipFill>
          <a:blip r:embed="rId2" cstate="print"/>
          <a:stretch>
            <a:fillRect/>
          </a:stretch>
        </p:blipFill>
        <p:spPr>
          <a:xfrm>
            <a:off x="548218" y="2924175"/>
            <a:ext cx="4102100" cy="2101850"/>
          </a:xfrm>
          <a:prstGeom prst="rect">
            <a:avLst/>
          </a:prstGeom>
          <a:noFill/>
          <a:ln w="9525">
            <a:noFill/>
          </a:ln>
        </p:spPr>
      </p:pic>
      <p:sp>
        <p:nvSpPr>
          <p:cNvPr id="12" name="Rectangle 3"/>
          <p:cNvSpPr>
            <a:spLocks noChangeArrowheads="1"/>
          </p:cNvSpPr>
          <p:nvPr/>
        </p:nvSpPr>
        <p:spPr bwMode="auto">
          <a:xfrm>
            <a:off x="1765301" y="2492375"/>
            <a:ext cx="1353256" cy="369332"/>
          </a:xfrm>
          <a:prstGeom prst="rect">
            <a:avLst/>
          </a:prstGeom>
          <a:noFill/>
          <a:ln w="19050">
            <a:no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1800" b="0" i="0" u="none" strike="noStrike" kern="0" cap="none" spc="0" normalizeH="0" baseline="0" noProof="0" dirty="0">
                <a:ln>
                  <a:noFill/>
                </a:ln>
                <a:solidFill>
                  <a:srgbClr val="0070C0"/>
                </a:solidFill>
                <a:effectLst/>
                <a:uLnTx/>
                <a:uFillTx/>
                <a:latin typeface="Calibri" panose="020F0502020204030204" pitchFamily="34" charset="0"/>
                <a:ea typeface="+mn-ea"/>
                <a:cs typeface="+mn-cs"/>
              </a:rPr>
              <a:t>Set the zone</a:t>
            </a:r>
          </a:p>
        </p:txBody>
      </p:sp>
      <p:cxnSp>
        <p:nvCxnSpPr>
          <p:cNvPr id="5" name="Connecteur droit avec flèche 4"/>
          <p:cNvCxnSpPr/>
          <p:nvPr/>
        </p:nvCxnSpPr>
        <p:spPr>
          <a:xfrm flipV="1">
            <a:off x="4271433" y="2924175"/>
            <a:ext cx="0" cy="1590675"/>
          </a:xfrm>
          <a:prstGeom prst="straightConnector1">
            <a:avLst/>
          </a:prstGeom>
          <a:ln w="28575">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51208" name="Picture 3"/>
          <p:cNvPicPr>
            <a:picLocks noChangeAspect="1"/>
          </p:cNvPicPr>
          <p:nvPr/>
        </p:nvPicPr>
        <p:blipFill>
          <a:blip r:embed="rId3" cstate="print"/>
          <a:stretch>
            <a:fillRect/>
          </a:stretch>
        </p:blipFill>
        <p:spPr>
          <a:xfrm>
            <a:off x="5763684" y="2862263"/>
            <a:ext cx="5552016" cy="2100262"/>
          </a:xfrm>
          <a:prstGeom prst="rect">
            <a:avLst/>
          </a:prstGeom>
          <a:noFill/>
          <a:ln w="9525">
            <a:noFill/>
          </a:ln>
        </p:spPr>
      </p:pic>
      <p:sp>
        <p:nvSpPr>
          <p:cNvPr id="16" name="Rectangle 15"/>
          <p:cNvSpPr/>
          <p:nvPr/>
        </p:nvSpPr>
        <p:spPr>
          <a:xfrm>
            <a:off x="5721853" y="5214950"/>
            <a:ext cx="4852610"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800" b="0" i="0" u="none" strike="noStrike" kern="0" cap="none" spc="0" normalizeH="0" baseline="0" noProof="0" dirty="0">
                <a:ln>
                  <a:noFill/>
                </a:ln>
                <a:solidFill>
                  <a:srgbClr val="374359"/>
                </a:solidFill>
                <a:effectLst/>
                <a:uLnTx/>
                <a:uFillTx/>
                <a:latin typeface="+mj-lt"/>
                <a:ea typeface="+mn-ea"/>
                <a:cs typeface="+mn-cs"/>
              </a:rPr>
              <a:t>光强平均值曲线反映浓度变化</a:t>
            </a:r>
            <a:endParaRPr kumimoji="0" lang="en-US" sz="2800" b="0" i="0" u="none" strike="noStrike" kern="0" cap="none" spc="0" normalizeH="0" baseline="0" noProof="0" dirty="0">
              <a:ln>
                <a:noFill/>
              </a:ln>
              <a:solidFill>
                <a:srgbClr val="374359"/>
              </a:solidFill>
              <a:effectLst/>
              <a:uLnTx/>
              <a:uFillTx/>
              <a:latin typeface="+mj-lt"/>
              <a:ea typeface="+mn-ea"/>
              <a:cs typeface="+mn-cs"/>
            </a:endParaRPr>
          </a:p>
        </p:txBody>
      </p:sp>
      <p:cxnSp>
        <p:nvCxnSpPr>
          <p:cNvPr id="17" name="Connecteur droit avec flèche 16"/>
          <p:cNvCxnSpPr/>
          <p:nvPr/>
        </p:nvCxnSpPr>
        <p:spPr>
          <a:xfrm flipV="1">
            <a:off x="11430000" y="2862263"/>
            <a:ext cx="0" cy="20066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8" name="Rectangle 3"/>
          <p:cNvSpPr>
            <a:spLocks noChangeArrowheads="1"/>
          </p:cNvSpPr>
          <p:nvPr/>
        </p:nvSpPr>
        <p:spPr bwMode="auto">
          <a:xfrm>
            <a:off x="10759018" y="2554289"/>
            <a:ext cx="1218603" cy="307777"/>
          </a:xfrm>
          <a:prstGeom prst="rect">
            <a:avLst/>
          </a:prstGeom>
          <a:noFill/>
          <a:ln w="19050">
            <a:no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1400" b="0" i="0" u="none" strike="noStrike" kern="0" cap="none" spc="0" normalizeH="0" baseline="0" noProof="0" dirty="0">
                <a:ln>
                  <a:noFill/>
                </a:ln>
                <a:solidFill>
                  <a:srgbClr val="374359"/>
                </a:solidFill>
                <a:effectLst/>
                <a:uLnTx/>
                <a:uFillTx/>
                <a:latin typeface="+mj-lt"/>
                <a:ea typeface="+mn-ea"/>
                <a:cs typeface="+mn-cs"/>
              </a:rPr>
              <a:t>More intense</a:t>
            </a:r>
          </a:p>
        </p:txBody>
      </p:sp>
      <p:sp>
        <p:nvSpPr>
          <p:cNvPr id="19" name="Rectangle 3"/>
          <p:cNvSpPr>
            <a:spLocks noChangeArrowheads="1"/>
          </p:cNvSpPr>
          <p:nvPr/>
        </p:nvSpPr>
        <p:spPr bwMode="auto">
          <a:xfrm>
            <a:off x="10759018" y="4872039"/>
            <a:ext cx="1189749" cy="307777"/>
          </a:xfrm>
          <a:prstGeom prst="rect">
            <a:avLst/>
          </a:prstGeom>
          <a:noFill/>
          <a:ln w="19050">
            <a:no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1400" b="0" i="0" u="none" strike="noStrike" kern="0" cap="none" spc="0" normalizeH="0" baseline="0" noProof="0" dirty="0">
                <a:ln>
                  <a:noFill/>
                </a:ln>
                <a:solidFill>
                  <a:srgbClr val="374359"/>
                </a:solidFill>
                <a:effectLst/>
                <a:uLnTx/>
                <a:uFillTx/>
                <a:latin typeface="+mj-lt"/>
                <a:ea typeface="+mn-ea"/>
                <a:cs typeface="+mn-cs"/>
              </a:rPr>
              <a:t>Less intense</a:t>
            </a:r>
          </a:p>
        </p:txBody>
      </p:sp>
      <p:sp>
        <p:nvSpPr>
          <p:cNvPr id="13" name="Titre 1"/>
          <p:cNvSpPr txBox="1">
            <a:spLocks/>
          </p:cNvSpPr>
          <p:nvPr/>
        </p:nvSpPr>
        <p:spPr>
          <a:xfrm>
            <a:off x="842676" y="-314464"/>
            <a:ext cx="10320867" cy="1100139"/>
          </a:xfrm>
          <a:prstGeom prst="rect">
            <a:avLst/>
          </a:prstGeom>
        </p:spPr>
        <p:txBody>
          <a:bodyPr vert="horz" wrap="square" lIns="91440" tIns="45720" rIns="91440" bIns="45720" anchor="ctr"/>
          <a:lstStyle>
            <a:lvl1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1pPr>
            <a:lvl2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5pPr>
            <a:lvl6pPr marL="457200" algn="ctr" rtl="0" fontAlgn="base">
              <a:spcBef>
                <a:spcPct val="0"/>
              </a:spcBef>
              <a:spcAft>
                <a:spcPct val="0"/>
              </a:spcAft>
              <a:defRPr sz="3200">
                <a:solidFill>
                  <a:srgbClr val="5A91CD"/>
                </a:solidFill>
                <a:latin typeface="Arial" charset="0"/>
              </a:defRPr>
            </a:lvl6pPr>
            <a:lvl7pPr marL="914400" algn="ctr" rtl="0" fontAlgn="base">
              <a:spcBef>
                <a:spcPct val="0"/>
              </a:spcBef>
              <a:spcAft>
                <a:spcPct val="0"/>
              </a:spcAft>
              <a:defRPr sz="3200">
                <a:solidFill>
                  <a:srgbClr val="5A91CD"/>
                </a:solidFill>
                <a:latin typeface="Arial" charset="0"/>
              </a:defRPr>
            </a:lvl7pPr>
            <a:lvl8pPr marL="1371600" algn="ctr" rtl="0" fontAlgn="base">
              <a:spcBef>
                <a:spcPct val="0"/>
              </a:spcBef>
              <a:spcAft>
                <a:spcPct val="0"/>
              </a:spcAft>
              <a:defRPr sz="3200">
                <a:solidFill>
                  <a:srgbClr val="5A91CD"/>
                </a:solidFill>
                <a:latin typeface="Arial" charset="0"/>
              </a:defRPr>
            </a:lvl8pPr>
            <a:lvl9pPr marL="1828800" algn="ctr" rtl="0" fontAlgn="base">
              <a:spcBef>
                <a:spcPct val="0"/>
              </a:spcBef>
              <a:spcAft>
                <a:spcPct val="0"/>
              </a:spcAft>
              <a:defRPr sz="3200">
                <a:solidFill>
                  <a:srgbClr val="5A91CD"/>
                </a:solidFill>
                <a:latin typeface="Arial" charset="0"/>
              </a:defRPr>
            </a:lvl9pPr>
          </a:lstStyle>
          <a:p>
            <a:r>
              <a:rPr lang="fr-FR" altLang="fr-FR" sz="3000" b="1" dirty="0">
                <a:solidFill>
                  <a:schemeClr val="bg2">
                    <a:lumMod val="75000"/>
                  </a:schemeClr>
                </a:solidFill>
                <a:latin typeface="等线" panose="02010600030101010101" pitchFamily="2" charset="-122"/>
                <a:ea typeface="等线" panose="02010600030101010101" pitchFamily="2" charset="-122"/>
                <a:cs typeface="+mn-cs"/>
              </a:rPr>
              <a:t>Turbiscan</a:t>
            </a:r>
            <a:r>
              <a:rPr lang="zh-CN" altLang="en-US" sz="3000" b="1" dirty="0">
                <a:solidFill>
                  <a:schemeClr val="bg2">
                    <a:lumMod val="75000"/>
                  </a:schemeClr>
                </a:solidFill>
                <a:latin typeface="等线" panose="02010600030101010101" pitchFamily="2" charset="-122"/>
                <a:ea typeface="等线" panose="02010600030101010101" pitchFamily="2" charset="-122"/>
                <a:cs typeface="+mn-cs"/>
              </a:rPr>
              <a:t>数据处理</a:t>
            </a:r>
          </a:p>
        </p:txBody>
      </p:sp>
    </p:spTree>
    <p:extLst>
      <p:ext uri="{BB962C8B-B14F-4D97-AF65-F5344CB8AC3E}">
        <p14:creationId xmlns:p14="http://schemas.microsoft.com/office/powerpoint/2010/main" xmlns="" val="21522858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p:cNvPicPr>
            <a:picLocks noChangeAspect="1"/>
          </p:cNvPicPr>
          <p:nvPr/>
        </p:nvPicPr>
        <p:blipFill>
          <a:blip r:embed="rId2" cstate="print"/>
          <a:stretch>
            <a:fillRect/>
          </a:stretch>
        </p:blipFill>
        <p:spPr>
          <a:xfrm>
            <a:off x="5647268" y="2900364"/>
            <a:ext cx="5211233" cy="1971675"/>
          </a:xfrm>
          <a:prstGeom prst="rect">
            <a:avLst/>
          </a:prstGeom>
          <a:noFill/>
          <a:ln w="9525">
            <a:noFill/>
          </a:ln>
        </p:spPr>
      </p:pic>
      <p:pic>
        <p:nvPicPr>
          <p:cNvPr id="52227" name="Picture 2"/>
          <p:cNvPicPr>
            <a:picLocks noChangeAspect="1"/>
          </p:cNvPicPr>
          <p:nvPr/>
        </p:nvPicPr>
        <p:blipFill>
          <a:blip r:embed="rId3" cstate="print"/>
          <a:stretch>
            <a:fillRect/>
          </a:stretch>
        </p:blipFill>
        <p:spPr>
          <a:xfrm>
            <a:off x="431800" y="2887663"/>
            <a:ext cx="4286251" cy="2174875"/>
          </a:xfrm>
          <a:prstGeom prst="rect">
            <a:avLst/>
          </a:prstGeom>
          <a:noFill/>
          <a:ln w="9525">
            <a:noFill/>
          </a:ln>
        </p:spPr>
      </p:pic>
      <p:sp>
        <p:nvSpPr>
          <p:cNvPr id="6" name="Rectangle 3"/>
          <p:cNvSpPr>
            <a:spLocks noChangeArrowheads="1"/>
          </p:cNvSpPr>
          <p:nvPr/>
        </p:nvSpPr>
        <p:spPr bwMode="auto">
          <a:xfrm>
            <a:off x="3024718" y="981075"/>
            <a:ext cx="3716082"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800" b="1" i="0" u="none" strike="noStrike" kern="0" cap="none" spc="0" normalizeH="0" baseline="0" noProof="0" dirty="0">
                <a:ln>
                  <a:noFill/>
                </a:ln>
                <a:solidFill>
                  <a:srgbClr val="374359"/>
                </a:solidFill>
                <a:effectLst/>
                <a:uLnTx/>
                <a:uFillTx/>
                <a:latin typeface="+mj-lt"/>
                <a:ea typeface="+mn-ea"/>
                <a:cs typeface="+mn-cs"/>
              </a:rPr>
              <a:t>Step 6</a:t>
            </a:r>
            <a:r>
              <a:rPr kumimoji="0" lang="en-US" sz="2800" b="0" i="0" u="none" strike="noStrike" kern="0" cap="none" spc="0" normalizeH="0" baseline="0" noProof="0" dirty="0">
                <a:ln>
                  <a:noFill/>
                </a:ln>
                <a:solidFill>
                  <a:srgbClr val="374359"/>
                </a:solidFill>
                <a:effectLst/>
                <a:uLnTx/>
                <a:uFillTx/>
                <a:latin typeface="+mj-lt"/>
                <a:ea typeface="+mn-ea"/>
                <a:cs typeface="+mn-cs"/>
              </a:rPr>
              <a:t> : </a:t>
            </a:r>
            <a:r>
              <a:rPr kumimoji="0" lang="zh-CN" altLang="en-US" sz="2800" b="0" i="0" u="none" strike="noStrike" kern="0" cap="none" spc="0" normalizeH="0" baseline="0" noProof="0" dirty="0">
                <a:ln>
                  <a:noFill/>
                </a:ln>
                <a:solidFill>
                  <a:srgbClr val="374359"/>
                </a:solidFill>
                <a:effectLst/>
                <a:uLnTx/>
                <a:uFillTx/>
                <a:latin typeface="+mj-lt"/>
                <a:ea typeface="+mn-ea"/>
                <a:cs typeface="+mn-cs"/>
              </a:rPr>
              <a:t>计算分层厚度</a:t>
            </a:r>
            <a:endParaRPr kumimoji="0" lang="en-US" sz="2800" b="0" i="0" u="none" strike="noStrike" kern="0" cap="none" spc="0" normalizeH="0" baseline="0" noProof="0" dirty="0">
              <a:ln>
                <a:noFill/>
              </a:ln>
              <a:solidFill>
                <a:srgbClr val="374359"/>
              </a:solidFill>
              <a:effectLst/>
              <a:uLnTx/>
              <a:uFillTx/>
              <a:latin typeface="+mj-lt"/>
              <a:ea typeface="+mn-ea"/>
              <a:cs typeface="+mn-cs"/>
            </a:endParaRPr>
          </a:p>
        </p:txBody>
      </p:sp>
      <p:sp>
        <p:nvSpPr>
          <p:cNvPr id="4" name="Rectangle 3"/>
          <p:cNvSpPr/>
          <p:nvPr/>
        </p:nvSpPr>
        <p:spPr>
          <a:xfrm>
            <a:off x="719667" y="1527175"/>
            <a:ext cx="6946132"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800" b="0" i="0" u="none" strike="noStrike" kern="0" cap="none" spc="0" normalizeH="0" baseline="0" noProof="0" dirty="0">
                <a:ln>
                  <a:noFill/>
                </a:ln>
                <a:solidFill>
                  <a:srgbClr val="374359"/>
                </a:solidFill>
                <a:effectLst/>
                <a:uLnTx/>
                <a:uFillTx/>
                <a:latin typeface="+mj-lt"/>
                <a:ea typeface="+mn-ea"/>
                <a:cs typeface="+mn-cs"/>
              </a:rPr>
              <a:t>迁移引起的分层高度</a:t>
            </a:r>
            <a:r>
              <a:rPr kumimoji="0" lang="en-US" sz="2800" b="0" i="0" u="none" strike="noStrike" kern="0" cap="none" spc="0" normalizeH="0" baseline="0" noProof="0" dirty="0">
                <a:ln>
                  <a:noFill/>
                </a:ln>
                <a:solidFill>
                  <a:srgbClr val="374359"/>
                </a:solidFill>
                <a:effectLst/>
                <a:uLnTx/>
                <a:uFillTx/>
                <a:latin typeface="+mj-lt"/>
                <a:ea typeface="+mn-ea"/>
                <a:cs typeface="+mn-cs"/>
              </a:rPr>
              <a:t> : </a:t>
            </a:r>
            <a:r>
              <a:rPr kumimoji="0" lang="zh-CN" altLang="en-US" sz="2800" b="0" i="0" u="none" strike="noStrike" kern="0" cap="none" spc="0" normalizeH="0" baseline="0" noProof="0" dirty="0">
                <a:ln>
                  <a:noFill/>
                </a:ln>
                <a:solidFill>
                  <a:srgbClr val="374359"/>
                </a:solidFill>
                <a:effectLst/>
                <a:uLnTx/>
                <a:uFillTx/>
                <a:latin typeface="+mj-lt"/>
                <a:ea typeface="+mn-ea"/>
                <a:cs typeface="+mn-cs"/>
              </a:rPr>
              <a:t>底部或顶部的峰厚度</a:t>
            </a:r>
            <a:endParaRPr kumimoji="0" lang="en-US" sz="2800" b="0" i="0" u="none" strike="noStrike" kern="0" cap="none" spc="0" normalizeH="0" baseline="0" noProof="0" dirty="0">
              <a:ln>
                <a:noFill/>
              </a:ln>
              <a:solidFill>
                <a:srgbClr val="374359"/>
              </a:solidFill>
              <a:effectLst/>
              <a:uLnTx/>
              <a:uFillTx/>
              <a:latin typeface="+mj-lt"/>
              <a:ea typeface="+mn-ea"/>
              <a:cs typeface="+mn-cs"/>
            </a:endParaRPr>
          </a:p>
        </p:txBody>
      </p:sp>
      <p:sp>
        <p:nvSpPr>
          <p:cNvPr id="12" name="Rectangle 3"/>
          <p:cNvSpPr>
            <a:spLocks noChangeArrowheads="1"/>
          </p:cNvSpPr>
          <p:nvPr/>
        </p:nvSpPr>
        <p:spPr bwMode="auto">
          <a:xfrm>
            <a:off x="5988051" y="3363914"/>
            <a:ext cx="1226618" cy="307777"/>
          </a:xfrm>
          <a:prstGeom prst="rect">
            <a:avLst/>
          </a:prstGeom>
          <a:noFill/>
          <a:ln w="19050">
            <a:no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1400" b="1" i="0" u="none" strike="noStrike" kern="0" cap="none" spc="0" normalizeH="0" baseline="0" noProof="0" dirty="0">
                <a:ln>
                  <a:noFill/>
                </a:ln>
                <a:solidFill>
                  <a:srgbClr val="0070C0"/>
                </a:solidFill>
                <a:effectLst/>
                <a:uLnTx/>
                <a:uFillTx/>
                <a:latin typeface="Calibri" panose="020F0502020204030204" pitchFamily="34" charset="0"/>
                <a:ea typeface="+mn-ea"/>
                <a:cs typeface="+mn-cs"/>
              </a:rPr>
              <a:t>0,36mm/hour</a:t>
            </a:r>
          </a:p>
        </p:txBody>
      </p:sp>
      <p:cxnSp>
        <p:nvCxnSpPr>
          <p:cNvPr id="5" name="Connecteur droit avec flèche 4"/>
          <p:cNvCxnSpPr/>
          <p:nvPr/>
        </p:nvCxnSpPr>
        <p:spPr>
          <a:xfrm flipH="1">
            <a:off x="4176185" y="3922713"/>
            <a:ext cx="444500" cy="0"/>
          </a:xfrm>
          <a:prstGeom prst="straightConnector1">
            <a:avLst/>
          </a:prstGeom>
          <a:ln>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528233" y="5732464"/>
            <a:ext cx="9848851" cy="523875"/>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800" b="0" i="0" u="none" strike="noStrike" kern="0" cap="none" spc="0" normalizeH="0" baseline="0" noProof="0" dirty="0">
                <a:ln>
                  <a:noFill/>
                </a:ln>
                <a:solidFill>
                  <a:srgbClr val="374359"/>
                </a:solidFill>
                <a:effectLst/>
                <a:uLnTx/>
                <a:uFillTx/>
                <a:latin typeface="+mj-lt"/>
                <a:ea typeface="+mn-ea"/>
                <a:cs typeface="+mn-cs"/>
              </a:rPr>
              <a:t>分层厚度 </a:t>
            </a:r>
            <a:r>
              <a:rPr kumimoji="0" lang="en-US" sz="2800" b="0" i="0" u="none" strike="noStrike" kern="0" cap="none" spc="0" normalizeH="0" baseline="0" noProof="0" dirty="0">
                <a:ln>
                  <a:noFill/>
                </a:ln>
                <a:solidFill>
                  <a:srgbClr val="374359"/>
                </a:solidFill>
                <a:effectLst/>
                <a:uLnTx/>
                <a:uFillTx/>
                <a:latin typeface="+mj-lt"/>
                <a:ea typeface="+mn-ea"/>
                <a:cs typeface="+mn-cs"/>
              </a:rPr>
              <a:t>/ </a:t>
            </a:r>
            <a:r>
              <a:rPr kumimoji="0" lang="zh-CN" altLang="en-US" sz="2800" b="0" i="0" u="none" strike="noStrike" kern="0" cap="none" spc="0" normalizeH="0" baseline="0" noProof="0" dirty="0">
                <a:ln>
                  <a:noFill/>
                </a:ln>
                <a:solidFill>
                  <a:srgbClr val="374359"/>
                </a:solidFill>
                <a:effectLst/>
                <a:uLnTx/>
                <a:uFillTx/>
                <a:latin typeface="+mj-lt"/>
                <a:ea typeface="+mn-ea"/>
                <a:cs typeface="+mn-cs"/>
              </a:rPr>
              <a:t>迁移速率</a:t>
            </a:r>
            <a:endParaRPr kumimoji="0" lang="en-US" sz="2800" b="0" i="0" u="none" strike="noStrike" kern="0" cap="none" spc="0" normalizeH="0" baseline="0" noProof="0" dirty="0">
              <a:ln>
                <a:noFill/>
              </a:ln>
              <a:solidFill>
                <a:srgbClr val="374359"/>
              </a:solidFill>
              <a:effectLst/>
              <a:uLnTx/>
              <a:uFillTx/>
              <a:latin typeface="+mj-lt"/>
              <a:ea typeface="+mn-ea"/>
              <a:cs typeface="+mn-cs"/>
            </a:endParaRPr>
          </a:p>
        </p:txBody>
      </p:sp>
      <p:cxnSp>
        <p:nvCxnSpPr>
          <p:cNvPr id="7" name="Connecteur droit avec flèche 6"/>
          <p:cNvCxnSpPr/>
          <p:nvPr/>
        </p:nvCxnSpPr>
        <p:spPr>
          <a:xfrm flipV="1">
            <a:off x="11089217" y="2862263"/>
            <a:ext cx="0" cy="20066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3" name="Rectangle 3"/>
          <p:cNvSpPr>
            <a:spLocks noChangeArrowheads="1"/>
          </p:cNvSpPr>
          <p:nvPr/>
        </p:nvSpPr>
        <p:spPr bwMode="auto">
          <a:xfrm>
            <a:off x="10608733" y="2554289"/>
            <a:ext cx="771365" cy="307777"/>
          </a:xfrm>
          <a:prstGeom prst="rect">
            <a:avLst/>
          </a:prstGeom>
          <a:noFill/>
          <a:ln w="19050">
            <a:no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1400" b="0" i="0" u="none" strike="noStrike" kern="0" cap="none" spc="0" normalizeH="0" baseline="0" noProof="0" dirty="0">
                <a:ln>
                  <a:noFill/>
                </a:ln>
                <a:solidFill>
                  <a:srgbClr val="374359"/>
                </a:solidFill>
                <a:effectLst/>
                <a:uLnTx/>
                <a:uFillTx/>
                <a:latin typeface="+mj-lt"/>
                <a:ea typeface="+mn-ea"/>
                <a:cs typeface="+mn-cs"/>
              </a:rPr>
              <a:t>Thicker</a:t>
            </a:r>
          </a:p>
        </p:txBody>
      </p:sp>
      <p:sp>
        <p:nvSpPr>
          <p:cNvPr id="14" name="Rectangle 3"/>
          <p:cNvSpPr>
            <a:spLocks noChangeArrowheads="1"/>
          </p:cNvSpPr>
          <p:nvPr/>
        </p:nvSpPr>
        <p:spPr bwMode="auto">
          <a:xfrm>
            <a:off x="10608733" y="4883151"/>
            <a:ext cx="790601" cy="307777"/>
          </a:xfrm>
          <a:prstGeom prst="rect">
            <a:avLst/>
          </a:prstGeom>
          <a:noFill/>
          <a:ln w="19050">
            <a:no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1400" b="0" i="0" u="none" strike="noStrike" kern="0" cap="none" spc="0" normalizeH="0" baseline="0" noProof="0" dirty="0">
                <a:ln>
                  <a:noFill/>
                </a:ln>
                <a:solidFill>
                  <a:srgbClr val="374359"/>
                </a:solidFill>
                <a:effectLst/>
                <a:uLnTx/>
                <a:uFillTx/>
                <a:latin typeface="+mj-lt"/>
                <a:ea typeface="+mn-ea"/>
                <a:cs typeface="+mn-cs"/>
              </a:rPr>
              <a:t>Thinner</a:t>
            </a:r>
          </a:p>
        </p:txBody>
      </p:sp>
      <p:cxnSp>
        <p:nvCxnSpPr>
          <p:cNvPr id="15" name="Connecteur droit 14"/>
          <p:cNvCxnSpPr/>
          <p:nvPr/>
        </p:nvCxnSpPr>
        <p:spPr>
          <a:xfrm flipV="1">
            <a:off x="6225118" y="3500439"/>
            <a:ext cx="1310217" cy="1152525"/>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3"/>
          <p:cNvSpPr>
            <a:spLocks noChangeArrowheads="1"/>
          </p:cNvSpPr>
          <p:nvPr/>
        </p:nvSpPr>
        <p:spPr bwMode="auto">
          <a:xfrm>
            <a:off x="1837267" y="2497138"/>
            <a:ext cx="1107996" cy="369332"/>
          </a:xfrm>
          <a:prstGeom prst="rect">
            <a:avLst/>
          </a:prstGeom>
          <a:noFill/>
          <a:ln w="19050">
            <a:no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0" cap="none" spc="0" normalizeH="0" baseline="0" noProof="0" dirty="0">
                <a:ln>
                  <a:noFill/>
                </a:ln>
                <a:solidFill>
                  <a:srgbClr val="0070C0"/>
                </a:solidFill>
                <a:effectLst/>
                <a:uLnTx/>
                <a:uFillTx/>
                <a:latin typeface="Calibri" panose="020F0502020204030204" pitchFamily="34" charset="0"/>
                <a:ea typeface="+mn-ea"/>
                <a:cs typeface="+mn-cs"/>
              </a:rPr>
              <a:t>设置区域</a:t>
            </a:r>
            <a:endParaRPr kumimoji="0" lang="en-US" sz="1800" b="0" i="0" u="none" strike="noStrike" kern="0" cap="none" spc="0" normalizeH="0" baseline="0" noProof="0" dirty="0">
              <a:ln>
                <a:noFill/>
              </a:ln>
              <a:solidFill>
                <a:srgbClr val="0070C0"/>
              </a:solidFill>
              <a:effectLst/>
              <a:uLnTx/>
              <a:uFillTx/>
              <a:latin typeface="Calibri" panose="020F0502020204030204" pitchFamily="34" charset="0"/>
              <a:ea typeface="+mn-ea"/>
              <a:cs typeface="+mn-cs"/>
            </a:endParaRPr>
          </a:p>
        </p:txBody>
      </p:sp>
      <p:cxnSp>
        <p:nvCxnSpPr>
          <p:cNvPr id="29" name="Connecteur droit 28"/>
          <p:cNvCxnSpPr/>
          <p:nvPr/>
        </p:nvCxnSpPr>
        <p:spPr>
          <a:xfrm flipV="1">
            <a:off x="8113184" y="4292601"/>
            <a:ext cx="1246717" cy="360363"/>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32" name="Rectangle 3"/>
          <p:cNvSpPr>
            <a:spLocks noChangeArrowheads="1"/>
          </p:cNvSpPr>
          <p:nvPr/>
        </p:nvSpPr>
        <p:spPr bwMode="auto">
          <a:xfrm>
            <a:off x="7545917" y="4154489"/>
            <a:ext cx="1226618" cy="307777"/>
          </a:xfrm>
          <a:prstGeom prst="rect">
            <a:avLst/>
          </a:prstGeom>
          <a:noFill/>
          <a:ln w="19050">
            <a:no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1400" b="1" i="0" u="none" strike="noStrike" kern="0" cap="none" spc="0" normalizeH="0" baseline="0" noProof="0" dirty="0">
                <a:ln>
                  <a:noFill/>
                </a:ln>
                <a:solidFill>
                  <a:srgbClr val="00B050"/>
                </a:solidFill>
                <a:effectLst/>
                <a:uLnTx/>
                <a:uFillTx/>
                <a:latin typeface="Calibri" panose="020F0502020204030204" pitchFamily="34" charset="0"/>
                <a:ea typeface="+mn-ea"/>
                <a:cs typeface="+mn-cs"/>
              </a:rPr>
              <a:t>0,10mm/hour</a:t>
            </a:r>
          </a:p>
        </p:txBody>
      </p:sp>
      <p:sp>
        <p:nvSpPr>
          <p:cNvPr id="17" name="Titre 1"/>
          <p:cNvSpPr txBox="1">
            <a:spLocks/>
          </p:cNvSpPr>
          <p:nvPr/>
        </p:nvSpPr>
        <p:spPr>
          <a:xfrm>
            <a:off x="842676" y="-314464"/>
            <a:ext cx="10320867" cy="1100139"/>
          </a:xfrm>
          <a:prstGeom prst="rect">
            <a:avLst/>
          </a:prstGeom>
        </p:spPr>
        <p:txBody>
          <a:bodyPr vert="horz" wrap="square" lIns="91440" tIns="45720" rIns="91440" bIns="45720" anchor="ctr"/>
          <a:lstStyle>
            <a:lvl1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1pPr>
            <a:lvl2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5pPr>
            <a:lvl6pPr marL="457200" algn="ctr" rtl="0" fontAlgn="base">
              <a:spcBef>
                <a:spcPct val="0"/>
              </a:spcBef>
              <a:spcAft>
                <a:spcPct val="0"/>
              </a:spcAft>
              <a:defRPr sz="3200">
                <a:solidFill>
                  <a:srgbClr val="5A91CD"/>
                </a:solidFill>
                <a:latin typeface="Arial" charset="0"/>
              </a:defRPr>
            </a:lvl6pPr>
            <a:lvl7pPr marL="914400" algn="ctr" rtl="0" fontAlgn="base">
              <a:spcBef>
                <a:spcPct val="0"/>
              </a:spcBef>
              <a:spcAft>
                <a:spcPct val="0"/>
              </a:spcAft>
              <a:defRPr sz="3200">
                <a:solidFill>
                  <a:srgbClr val="5A91CD"/>
                </a:solidFill>
                <a:latin typeface="Arial" charset="0"/>
              </a:defRPr>
            </a:lvl7pPr>
            <a:lvl8pPr marL="1371600" algn="ctr" rtl="0" fontAlgn="base">
              <a:spcBef>
                <a:spcPct val="0"/>
              </a:spcBef>
              <a:spcAft>
                <a:spcPct val="0"/>
              </a:spcAft>
              <a:defRPr sz="3200">
                <a:solidFill>
                  <a:srgbClr val="5A91CD"/>
                </a:solidFill>
                <a:latin typeface="Arial" charset="0"/>
              </a:defRPr>
            </a:lvl8pPr>
            <a:lvl9pPr marL="1828800" algn="ctr" rtl="0" fontAlgn="base">
              <a:spcBef>
                <a:spcPct val="0"/>
              </a:spcBef>
              <a:spcAft>
                <a:spcPct val="0"/>
              </a:spcAft>
              <a:defRPr sz="3200">
                <a:solidFill>
                  <a:srgbClr val="5A91CD"/>
                </a:solidFill>
                <a:latin typeface="Arial" charset="0"/>
              </a:defRPr>
            </a:lvl9pPr>
          </a:lstStyle>
          <a:p>
            <a:r>
              <a:rPr lang="fr-FR" altLang="fr-FR" sz="3000" b="1" dirty="0">
                <a:solidFill>
                  <a:schemeClr val="bg2">
                    <a:lumMod val="75000"/>
                  </a:schemeClr>
                </a:solidFill>
                <a:latin typeface="等线" panose="02010600030101010101" pitchFamily="2" charset="-122"/>
                <a:ea typeface="等线" panose="02010600030101010101" pitchFamily="2" charset="-122"/>
                <a:cs typeface="+mn-cs"/>
              </a:rPr>
              <a:t>Turbiscan</a:t>
            </a:r>
            <a:r>
              <a:rPr lang="zh-CN" altLang="en-US" sz="3000" b="1" dirty="0">
                <a:solidFill>
                  <a:schemeClr val="bg2">
                    <a:lumMod val="75000"/>
                  </a:schemeClr>
                </a:solidFill>
                <a:latin typeface="等线" panose="02010600030101010101" pitchFamily="2" charset="-122"/>
                <a:ea typeface="等线" panose="02010600030101010101" pitchFamily="2" charset="-122"/>
                <a:cs typeface="+mn-cs"/>
              </a:rPr>
              <a:t>数据处理</a:t>
            </a:r>
          </a:p>
        </p:txBody>
      </p:sp>
    </p:spTree>
    <p:extLst>
      <p:ext uri="{BB962C8B-B14F-4D97-AF65-F5344CB8AC3E}">
        <p14:creationId xmlns:p14="http://schemas.microsoft.com/office/powerpoint/2010/main" xmlns="" val="26223578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cstate="print"/>
          <a:stretch>
            <a:fillRect/>
          </a:stretch>
        </p:blipFill>
        <p:spPr>
          <a:xfrm>
            <a:off x="1016000" y="927735"/>
            <a:ext cx="10363200" cy="2461260"/>
          </a:xfrm>
          <a:prstGeom prst="rect">
            <a:avLst/>
          </a:prstGeom>
        </p:spPr>
      </p:pic>
      <p:pic>
        <p:nvPicPr>
          <p:cNvPr id="5" name="图片 4"/>
          <p:cNvPicPr>
            <a:picLocks noChangeAspect="1"/>
          </p:cNvPicPr>
          <p:nvPr/>
        </p:nvPicPr>
        <p:blipFill>
          <a:blip r:embed="rId3" cstate="print"/>
          <a:stretch>
            <a:fillRect/>
          </a:stretch>
        </p:blipFill>
        <p:spPr>
          <a:xfrm>
            <a:off x="5922434" y="3388995"/>
            <a:ext cx="5218007" cy="2600960"/>
          </a:xfrm>
          <a:prstGeom prst="rect">
            <a:avLst/>
          </a:prstGeom>
        </p:spPr>
      </p:pic>
      <p:pic>
        <p:nvPicPr>
          <p:cNvPr id="6" name="图片 5"/>
          <p:cNvPicPr>
            <a:picLocks noChangeAspect="1"/>
          </p:cNvPicPr>
          <p:nvPr/>
        </p:nvPicPr>
        <p:blipFill>
          <a:blip r:embed="rId4" cstate="print"/>
          <a:stretch>
            <a:fillRect/>
          </a:stretch>
        </p:blipFill>
        <p:spPr>
          <a:xfrm>
            <a:off x="578273" y="3919855"/>
            <a:ext cx="5445760" cy="1981200"/>
          </a:xfrm>
          <a:prstGeom prst="rect">
            <a:avLst/>
          </a:prstGeom>
        </p:spPr>
      </p:pic>
      <p:sp>
        <p:nvSpPr>
          <p:cNvPr id="7" name="Titre 1"/>
          <p:cNvSpPr txBox="1">
            <a:spLocks/>
          </p:cNvSpPr>
          <p:nvPr/>
        </p:nvSpPr>
        <p:spPr>
          <a:xfrm>
            <a:off x="842676" y="-314464"/>
            <a:ext cx="10320867" cy="1100139"/>
          </a:xfrm>
          <a:prstGeom prst="rect">
            <a:avLst/>
          </a:prstGeom>
        </p:spPr>
        <p:txBody>
          <a:bodyPr vert="horz" wrap="square" lIns="91440" tIns="45720" rIns="91440" bIns="45720" anchor="ctr"/>
          <a:lstStyle>
            <a:lvl1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1pPr>
            <a:lvl2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5pPr>
            <a:lvl6pPr marL="457200" algn="ctr" rtl="0" fontAlgn="base">
              <a:spcBef>
                <a:spcPct val="0"/>
              </a:spcBef>
              <a:spcAft>
                <a:spcPct val="0"/>
              </a:spcAft>
              <a:defRPr sz="3200">
                <a:solidFill>
                  <a:srgbClr val="5A91CD"/>
                </a:solidFill>
                <a:latin typeface="Arial" charset="0"/>
              </a:defRPr>
            </a:lvl6pPr>
            <a:lvl7pPr marL="914400" algn="ctr" rtl="0" fontAlgn="base">
              <a:spcBef>
                <a:spcPct val="0"/>
              </a:spcBef>
              <a:spcAft>
                <a:spcPct val="0"/>
              </a:spcAft>
              <a:defRPr sz="3200">
                <a:solidFill>
                  <a:srgbClr val="5A91CD"/>
                </a:solidFill>
                <a:latin typeface="Arial" charset="0"/>
              </a:defRPr>
            </a:lvl7pPr>
            <a:lvl8pPr marL="1371600" algn="ctr" rtl="0" fontAlgn="base">
              <a:spcBef>
                <a:spcPct val="0"/>
              </a:spcBef>
              <a:spcAft>
                <a:spcPct val="0"/>
              </a:spcAft>
              <a:defRPr sz="3200">
                <a:solidFill>
                  <a:srgbClr val="5A91CD"/>
                </a:solidFill>
                <a:latin typeface="Arial" charset="0"/>
              </a:defRPr>
            </a:lvl8pPr>
            <a:lvl9pPr marL="1828800" algn="ctr" rtl="0" fontAlgn="base">
              <a:spcBef>
                <a:spcPct val="0"/>
              </a:spcBef>
              <a:spcAft>
                <a:spcPct val="0"/>
              </a:spcAft>
              <a:defRPr sz="3200">
                <a:solidFill>
                  <a:srgbClr val="5A91CD"/>
                </a:solidFill>
                <a:latin typeface="Arial" charset="0"/>
              </a:defRPr>
            </a:lvl9pPr>
          </a:lstStyle>
          <a:p>
            <a:r>
              <a:rPr lang="fr-FR" altLang="fr-FR" sz="3000" b="1" dirty="0">
                <a:solidFill>
                  <a:schemeClr val="bg2">
                    <a:lumMod val="75000"/>
                  </a:schemeClr>
                </a:solidFill>
                <a:latin typeface="等线" panose="02010600030101010101" pitchFamily="2" charset="-122"/>
                <a:ea typeface="等线" panose="02010600030101010101" pitchFamily="2" charset="-122"/>
                <a:cs typeface="+mn-cs"/>
              </a:rPr>
              <a:t>Turbiscan</a:t>
            </a:r>
            <a:r>
              <a:rPr lang="zh-CN" altLang="en-US" sz="3000" b="1" dirty="0">
                <a:solidFill>
                  <a:schemeClr val="bg2">
                    <a:lumMod val="75000"/>
                  </a:schemeClr>
                </a:solidFill>
                <a:latin typeface="等线" panose="02010600030101010101" pitchFamily="2" charset="-122"/>
                <a:ea typeface="等线" panose="02010600030101010101" pitchFamily="2" charset="-122"/>
                <a:cs typeface="+mn-cs"/>
              </a:rPr>
              <a:t>数据处理</a:t>
            </a:r>
          </a:p>
        </p:txBody>
      </p:sp>
    </p:spTree>
    <p:extLst>
      <p:ext uri="{BB962C8B-B14F-4D97-AF65-F5344CB8AC3E}">
        <p14:creationId xmlns:p14="http://schemas.microsoft.com/office/powerpoint/2010/main" xmlns="" val="15026262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3024717" y="981075"/>
            <a:ext cx="4334841"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lvl="0">
              <a:defRPr/>
            </a:pPr>
            <a:r>
              <a:rPr kumimoji="0" lang="en-US" sz="2800" b="1" i="0" u="none" strike="noStrike" kern="0" cap="none" spc="0" normalizeH="0" baseline="0" noProof="0" dirty="0">
                <a:ln>
                  <a:noFill/>
                </a:ln>
                <a:solidFill>
                  <a:srgbClr val="374359"/>
                </a:solidFill>
                <a:effectLst/>
                <a:uLnTx/>
                <a:uFillTx/>
                <a:latin typeface="+mj-lt"/>
                <a:ea typeface="+mn-ea"/>
                <a:cs typeface="+mn-cs"/>
              </a:rPr>
              <a:t>Step 6</a:t>
            </a:r>
            <a:r>
              <a:rPr kumimoji="0" lang="en-US" sz="2800" b="0" i="0" u="none" strike="noStrike" kern="0" cap="none" spc="0" normalizeH="0" baseline="0" noProof="0" dirty="0">
                <a:ln>
                  <a:noFill/>
                </a:ln>
                <a:solidFill>
                  <a:srgbClr val="374359"/>
                </a:solidFill>
                <a:effectLst/>
                <a:uLnTx/>
                <a:uFillTx/>
                <a:latin typeface="+mj-lt"/>
                <a:ea typeface="+mn-ea"/>
                <a:cs typeface="+mn-cs"/>
              </a:rPr>
              <a:t> :</a:t>
            </a:r>
            <a:r>
              <a:rPr kumimoji="0" lang="zh-CN" altLang="en-US" sz="2800" b="0" i="0" u="none" strike="noStrike" kern="0" cap="none" spc="0" normalizeH="0" baseline="0" noProof="0" dirty="0">
                <a:ln>
                  <a:noFill/>
                </a:ln>
                <a:solidFill>
                  <a:srgbClr val="374359"/>
                </a:solidFill>
                <a:effectLst/>
                <a:uLnTx/>
                <a:uFillTx/>
                <a:latin typeface="+mj-lt"/>
                <a:ea typeface="+mn-ea"/>
                <a:cs typeface="+mn-cs"/>
              </a:rPr>
              <a:t>分层厚度设置界面</a:t>
            </a:r>
          </a:p>
        </p:txBody>
      </p:sp>
      <p:pic>
        <p:nvPicPr>
          <p:cNvPr id="5" name="图片 4"/>
          <p:cNvPicPr>
            <a:picLocks noChangeAspect="1"/>
          </p:cNvPicPr>
          <p:nvPr/>
        </p:nvPicPr>
        <p:blipFill>
          <a:blip r:embed="rId2" cstate="print"/>
          <a:stretch>
            <a:fillRect/>
          </a:stretch>
        </p:blipFill>
        <p:spPr>
          <a:xfrm>
            <a:off x="0" y="1504315"/>
            <a:ext cx="12147973" cy="4895850"/>
          </a:xfrm>
          <a:prstGeom prst="rect">
            <a:avLst/>
          </a:prstGeom>
        </p:spPr>
      </p:pic>
      <p:sp>
        <p:nvSpPr>
          <p:cNvPr id="8" name="Titre 1"/>
          <p:cNvSpPr txBox="1">
            <a:spLocks/>
          </p:cNvSpPr>
          <p:nvPr/>
        </p:nvSpPr>
        <p:spPr>
          <a:xfrm>
            <a:off x="842676" y="-314464"/>
            <a:ext cx="10320867" cy="1100139"/>
          </a:xfrm>
          <a:prstGeom prst="rect">
            <a:avLst/>
          </a:prstGeom>
        </p:spPr>
        <p:txBody>
          <a:bodyPr vert="horz" wrap="square" lIns="91440" tIns="45720" rIns="91440" bIns="45720" anchor="ctr"/>
          <a:lstStyle>
            <a:lvl1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1pPr>
            <a:lvl2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5pPr>
            <a:lvl6pPr marL="457200" algn="ctr" rtl="0" fontAlgn="base">
              <a:spcBef>
                <a:spcPct val="0"/>
              </a:spcBef>
              <a:spcAft>
                <a:spcPct val="0"/>
              </a:spcAft>
              <a:defRPr sz="3200">
                <a:solidFill>
                  <a:srgbClr val="5A91CD"/>
                </a:solidFill>
                <a:latin typeface="Arial" charset="0"/>
              </a:defRPr>
            </a:lvl6pPr>
            <a:lvl7pPr marL="914400" algn="ctr" rtl="0" fontAlgn="base">
              <a:spcBef>
                <a:spcPct val="0"/>
              </a:spcBef>
              <a:spcAft>
                <a:spcPct val="0"/>
              </a:spcAft>
              <a:defRPr sz="3200">
                <a:solidFill>
                  <a:srgbClr val="5A91CD"/>
                </a:solidFill>
                <a:latin typeface="Arial" charset="0"/>
              </a:defRPr>
            </a:lvl7pPr>
            <a:lvl8pPr marL="1371600" algn="ctr" rtl="0" fontAlgn="base">
              <a:spcBef>
                <a:spcPct val="0"/>
              </a:spcBef>
              <a:spcAft>
                <a:spcPct val="0"/>
              </a:spcAft>
              <a:defRPr sz="3200">
                <a:solidFill>
                  <a:srgbClr val="5A91CD"/>
                </a:solidFill>
                <a:latin typeface="Arial" charset="0"/>
              </a:defRPr>
            </a:lvl8pPr>
            <a:lvl9pPr marL="1828800" algn="ctr" rtl="0" fontAlgn="base">
              <a:spcBef>
                <a:spcPct val="0"/>
              </a:spcBef>
              <a:spcAft>
                <a:spcPct val="0"/>
              </a:spcAft>
              <a:defRPr sz="3200">
                <a:solidFill>
                  <a:srgbClr val="5A91CD"/>
                </a:solidFill>
                <a:latin typeface="Arial" charset="0"/>
              </a:defRPr>
            </a:lvl9pPr>
          </a:lstStyle>
          <a:p>
            <a:r>
              <a:rPr lang="fr-FR" altLang="fr-FR" sz="3000" b="1" dirty="0">
                <a:solidFill>
                  <a:schemeClr val="bg2">
                    <a:lumMod val="75000"/>
                  </a:schemeClr>
                </a:solidFill>
                <a:latin typeface="等线" panose="02010600030101010101" pitchFamily="2" charset="-122"/>
                <a:ea typeface="等线" panose="02010600030101010101" pitchFamily="2" charset="-122"/>
                <a:cs typeface="+mn-cs"/>
              </a:rPr>
              <a:t>Turbiscan</a:t>
            </a:r>
            <a:r>
              <a:rPr lang="zh-CN" altLang="en-US" sz="3000" b="1" dirty="0">
                <a:solidFill>
                  <a:schemeClr val="bg2">
                    <a:lumMod val="75000"/>
                  </a:schemeClr>
                </a:solidFill>
                <a:latin typeface="等线" panose="02010600030101010101" pitchFamily="2" charset="-122"/>
                <a:ea typeface="等线" panose="02010600030101010101" pitchFamily="2" charset="-122"/>
                <a:cs typeface="+mn-cs"/>
              </a:rPr>
              <a:t>数据处理</a:t>
            </a:r>
          </a:p>
        </p:txBody>
      </p:sp>
    </p:spTree>
    <p:extLst>
      <p:ext uri="{BB962C8B-B14F-4D97-AF65-F5344CB8AC3E}">
        <p14:creationId xmlns:p14="http://schemas.microsoft.com/office/powerpoint/2010/main" xmlns="" val="19821473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2087034" y="981075"/>
            <a:ext cx="3716082"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800" b="1" i="0" u="none" strike="noStrike" kern="0" cap="none" spc="0" normalizeH="0" baseline="0" noProof="0" dirty="0">
                <a:ln>
                  <a:noFill/>
                </a:ln>
                <a:solidFill>
                  <a:srgbClr val="374359"/>
                </a:solidFill>
                <a:effectLst/>
                <a:uLnTx/>
                <a:uFillTx/>
                <a:latin typeface="+mj-lt"/>
                <a:ea typeface="+mn-ea"/>
                <a:cs typeface="+mn-cs"/>
              </a:rPr>
              <a:t>Step 7</a:t>
            </a:r>
            <a:r>
              <a:rPr kumimoji="0" lang="en-US" sz="2800" b="0" i="0" u="none" strike="noStrike" kern="0" cap="none" spc="0" normalizeH="0" baseline="0" noProof="0" dirty="0">
                <a:ln>
                  <a:noFill/>
                </a:ln>
                <a:solidFill>
                  <a:srgbClr val="374359"/>
                </a:solidFill>
                <a:effectLst/>
                <a:uLnTx/>
                <a:uFillTx/>
                <a:latin typeface="+mj-lt"/>
                <a:ea typeface="+mn-ea"/>
                <a:cs typeface="+mn-cs"/>
              </a:rPr>
              <a:t> : </a:t>
            </a:r>
            <a:r>
              <a:rPr kumimoji="0" lang="zh-CN" altLang="en-US" sz="2800" b="0" i="0" u="none" strike="noStrike" kern="0" cap="none" spc="0" normalizeH="0" baseline="0" noProof="0" dirty="0">
                <a:ln>
                  <a:noFill/>
                </a:ln>
                <a:solidFill>
                  <a:srgbClr val="374359"/>
                </a:solidFill>
                <a:effectLst/>
                <a:uLnTx/>
                <a:uFillTx/>
                <a:latin typeface="+mj-lt"/>
                <a:ea typeface="+mn-ea"/>
                <a:cs typeface="+mn-cs"/>
              </a:rPr>
              <a:t>计算粒径变化</a:t>
            </a:r>
            <a:endParaRPr kumimoji="0" lang="en-US" sz="2800" b="0" i="0" u="none" strike="noStrike" kern="0" cap="none" spc="0" normalizeH="0" baseline="0" noProof="0" dirty="0">
              <a:ln>
                <a:noFill/>
              </a:ln>
              <a:solidFill>
                <a:srgbClr val="374359"/>
              </a:solidFill>
              <a:effectLst/>
              <a:uLnTx/>
              <a:uFillTx/>
              <a:latin typeface="+mj-lt"/>
              <a:ea typeface="+mn-ea"/>
              <a:cs typeface="+mn-cs"/>
            </a:endParaRPr>
          </a:p>
        </p:txBody>
      </p:sp>
      <p:sp>
        <p:nvSpPr>
          <p:cNvPr id="38" name="Rectangle 3"/>
          <p:cNvSpPr>
            <a:spLocks noChangeArrowheads="1"/>
          </p:cNvSpPr>
          <p:nvPr/>
        </p:nvSpPr>
        <p:spPr bwMode="auto">
          <a:xfrm>
            <a:off x="6098117" y="4603750"/>
            <a:ext cx="1309974" cy="369332"/>
          </a:xfrm>
          <a:prstGeom prst="rect">
            <a:avLst/>
          </a:prstGeom>
          <a:noFill/>
          <a:ln w="19050">
            <a:no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1800" b="0" i="0" u="none" strike="noStrike" kern="0" cap="none" spc="0" normalizeH="0" baseline="0" noProof="0" dirty="0">
                <a:ln>
                  <a:noFill/>
                </a:ln>
                <a:solidFill>
                  <a:srgbClr val="0070C0"/>
                </a:solidFill>
                <a:effectLst/>
                <a:uLnTx/>
                <a:uFillTx/>
                <a:latin typeface="Calibri" panose="020F0502020204030204" pitchFamily="34" charset="0"/>
                <a:ea typeface="+mn-ea"/>
                <a:cs typeface="+mn-cs"/>
              </a:rPr>
              <a:t>Clarification</a:t>
            </a:r>
          </a:p>
        </p:txBody>
      </p:sp>
      <p:grpSp>
        <p:nvGrpSpPr>
          <p:cNvPr id="54277" name="Groupe 2"/>
          <p:cNvGrpSpPr/>
          <p:nvPr/>
        </p:nvGrpSpPr>
        <p:grpSpPr>
          <a:xfrm>
            <a:off x="3005667" y="5589589"/>
            <a:ext cx="6258984" cy="471487"/>
            <a:chOff x="2254374" y="5621809"/>
            <a:chExt cx="4693890" cy="471487"/>
          </a:xfrm>
        </p:grpSpPr>
        <p:sp>
          <p:nvSpPr>
            <p:cNvPr id="40" name="Rectangle à coins arrondis 39"/>
            <p:cNvSpPr/>
            <p:nvPr/>
          </p:nvSpPr>
          <p:spPr bwMode="auto">
            <a:xfrm>
              <a:off x="2254374" y="5721821"/>
              <a:ext cx="4463719" cy="287338"/>
            </a:xfrm>
            <a:prstGeom prst="roundRect">
              <a:avLst/>
            </a:prstGeom>
            <a:solidFill>
              <a:srgbClr val="C5C5C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41" name="Organigramme : Connecteur 40"/>
            <p:cNvSpPr/>
            <p:nvPr/>
          </p:nvSpPr>
          <p:spPr bwMode="auto">
            <a:xfrm>
              <a:off x="3079813" y="5899621"/>
              <a:ext cx="53971"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42" name="Organigramme : Connecteur 41"/>
            <p:cNvSpPr/>
            <p:nvPr/>
          </p:nvSpPr>
          <p:spPr bwMode="auto">
            <a:xfrm>
              <a:off x="5632324" y="5809134"/>
              <a:ext cx="52384"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43" name="Organigramme : Connecteur 42"/>
            <p:cNvSpPr/>
            <p:nvPr/>
          </p:nvSpPr>
          <p:spPr bwMode="auto">
            <a:xfrm>
              <a:off x="3222677" y="5763096"/>
              <a:ext cx="53971" cy="4445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44" name="Organigramme : Connecteur 43"/>
            <p:cNvSpPr/>
            <p:nvPr/>
          </p:nvSpPr>
          <p:spPr bwMode="auto">
            <a:xfrm>
              <a:off x="3152832" y="5788496"/>
              <a:ext cx="53971"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45" name="Organigramme : Connecteur 44"/>
            <p:cNvSpPr/>
            <p:nvPr/>
          </p:nvSpPr>
          <p:spPr bwMode="auto">
            <a:xfrm>
              <a:off x="4857681" y="5888509"/>
              <a:ext cx="53971"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46" name="Organigramme : Connecteur 45"/>
            <p:cNvSpPr/>
            <p:nvPr/>
          </p:nvSpPr>
          <p:spPr bwMode="auto">
            <a:xfrm>
              <a:off x="3617936" y="5756746"/>
              <a:ext cx="55558"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47" name="Organigramme : Connecteur 46"/>
            <p:cNvSpPr/>
            <p:nvPr/>
          </p:nvSpPr>
          <p:spPr bwMode="auto">
            <a:xfrm>
              <a:off x="2935362" y="5832946"/>
              <a:ext cx="52383"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48" name="Organigramme : Connecteur 47"/>
            <p:cNvSpPr/>
            <p:nvPr/>
          </p:nvSpPr>
          <p:spPr bwMode="auto">
            <a:xfrm>
              <a:off x="4156058" y="5909146"/>
              <a:ext cx="55559"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fr-FR" sz="2400" b="0" i="0" u="none" strike="noStrike" kern="1200" cap="none" spc="0" normalizeH="0" baseline="0" noProof="0" dirty="0">
                  <a:ln>
                    <a:noFill/>
                  </a:ln>
                  <a:solidFill>
                    <a:schemeClr val="lt1"/>
                  </a:solidFill>
                  <a:effectLst/>
                  <a:uLnTx/>
                  <a:uFillTx/>
                  <a:latin typeface="+mn-lt"/>
                  <a:ea typeface="+mn-ea"/>
                  <a:cs typeface="+mn-cs"/>
                </a:rPr>
                <a:t> </a:t>
              </a:r>
            </a:p>
          </p:txBody>
        </p:sp>
        <p:sp>
          <p:nvSpPr>
            <p:cNvPr id="49" name="Organigramme : Connecteur 48"/>
            <p:cNvSpPr/>
            <p:nvPr/>
          </p:nvSpPr>
          <p:spPr bwMode="auto">
            <a:xfrm>
              <a:off x="3390940" y="5853584"/>
              <a:ext cx="55559"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50" name="Organigramme : Connecteur 49"/>
            <p:cNvSpPr/>
            <p:nvPr/>
          </p:nvSpPr>
          <p:spPr bwMode="auto">
            <a:xfrm>
              <a:off x="3563965" y="5788496"/>
              <a:ext cx="53971"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51" name="Organigramme : Connecteur 50"/>
            <p:cNvSpPr/>
            <p:nvPr/>
          </p:nvSpPr>
          <p:spPr bwMode="auto">
            <a:xfrm>
              <a:off x="6413316" y="5815484"/>
              <a:ext cx="53971"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52" name="Organigramme : Connecteur 51"/>
            <p:cNvSpPr/>
            <p:nvPr/>
          </p:nvSpPr>
          <p:spPr bwMode="auto">
            <a:xfrm>
              <a:off x="3924300" y="5790084"/>
              <a:ext cx="53971"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53" name="Organigramme : Connecteur 52"/>
            <p:cNvSpPr/>
            <p:nvPr/>
          </p:nvSpPr>
          <p:spPr bwMode="auto">
            <a:xfrm>
              <a:off x="4241777" y="5774209"/>
              <a:ext cx="53971"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54" name="Organigramme : Connecteur 53"/>
            <p:cNvSpPr/>
            <p:nvPr/>
          </p:nvSpPr>
          <p:spPr bwMode="auto">
            <a:xfrm>
              <a:off x="4573540" y="5910734"/>
              <a:ext cx="53971"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55" name="Organigramme : Connecteur 54"/>
            <p:cNvSpPr/>
            <p:nvPr/>
          </p:nvSpPr>
          <p:spPr bwMode="auto">
            <a:xfrm>
              <a:off x="4102087" y="5899621"/>
              <a:ext cx="53971"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56" name="Organigramme : Connecteur 55"/>
            <p:cNvSpPr/>
            <p:nvPr/>
          </p:nvSpPr>
          <p:spPr bwMode="auto">
            <a:xfrm>
              <a:off x="4510045" y="5910734"/>
              <a:ext cx="53971"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57" name="Organigramme : Connecteur 56"/>
            <p:cNvSpPr/>
            <p:nvPr/>
          </p:nvSpPr>
          <p:spPr bwMode="auto">
            <a:xfrm>
              <a:off x="3708416" y="5875809"/>
              <a:ext cx="55559" cy="4445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58" name="Organigramme : Connecteur 57"/>
            <p:cNvSpPr/>
            <p:nvPr/>
          </p:nvSpPr>
          <p:spPr bwMode="auto">
            <a:xfrm>
              <a:off x="6095839" y="5866284"/>
              <a:ext cx="53971"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59" name="Organigramme : Connecteur 58"/>
            <p:cNvSpPr/>
            <p:nvPr/>
          </p:nvSpPr>
          <p:spPr bwMode="auto">
            <a:xfrm>
              <a:off x="4652909" y="5778971"/>
              <a:ext cx="55558"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fr-FR" sz="2400" b="0" i="0" u="none" strike="noStrike" kern="1200" cap="none" spc="0" normalizeH="0" baseline="0" noProof="0" dirty="0">
                  <a:ln>
                    <a:noFill/>
                  </a:ln>
                  <a:solidFill>
                    <a:schemeClr val="lt1"/>
                  </a:solidFill>
                  <a:effectLst/>
                  <a:uLnTx/>
                  <a:uFillTx/>
                  <a:latin typeface="+mn-lt"/>
                  <a:ea typeface="+mn-ea"/>
                  <a:cs typeface="+mn-cs"/>
                </a:rPr>
                <a:t> </a:t>
              </a:r>
            </a:p>
          </p:txBody>
        </p:sp>
        <p:sp>
          <p:nvSpPr>
            <p:cNvPr id="60" name="Organigramme : Connecteur 59"/>
            <p:cNvSpPr/>
            <p:nvPr/>
          </p:nvSpPr>
          <p:spPr bwMode="auto">
            <a:xfrm>
              <a:off x="5076740" y="5890096"/>
              <a:ext cx="53971"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61" name="Organigramme : Connecteur 60"/>
            <p:cNvSpPr/>
            <p:nvPr/>
          </p:nvSpPr>
          <p:spPr bwMode="auto">
            <a:xfrm>
              <a:off x="4857681" y="5844059"/>
              <a:ext cx="55559"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62" name="Organigramme : Connecteur 61"/>
            <p:cNvSpPr/>
            <p:nvPr/>
          </p:nvSpPr>
          <p:spPr bwMode="auto">
            <a:xfrm>
              <a:off x="5202143" y="5871046"/>
              <a:ext cx="52383"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63" name="Organigramme : Connecteur 62"/>
            <p:cNvSpPr/>
            <p:nvPr/>
          </p:nvSpPr>
          <p:spPr bwMode="auto">
            <a:xfrm>
              <a:off x="4486234" y="5801196"/>
              <a:ext cx="55559"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64" name="Organigramme : Connecteur 63"/>
            <p:cNvSpPr/>
            <p:nvPr/>
          </p:nvSpPr>
          <p:spPr bwMode="auto">
            <a:xfrm>
              <a:off x="5044992" y="5766271"/>
              <a:ext cx="52384"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65" name="Organigramme : Connecteur 64"/>
            <p:cNvSpPr/>
            <p:nvPr/>
          </p:nvSpPr>
          <p:spPr bwMode="auto">
            <a:xfrm>
              <a:off x="5862494" y="5772621"/>
              <a:ext cx="52383"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66" name="Organigramme : Connecteur 65"/>
            <p:cNvSpPr/>
            <p:nvPr/>
          </p:nvSpPr>
          <p:spPr bwMode="auto">
            <a:xfrm>
              <a:off x="6041868" y="5912321"/>
              <a:ext cx="53971"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67" name="Organigramme : Connecteur 66"/>
            <p:cNvSpPr/>
            <p:nvPr/>
          </p:nvSpPr>
          <p:spPr bwMode="auto">
            <a:xfrm>
              <a:off x="2594074" y="5920259"/>
              <a:ext cx="52384"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68" name="Organigramme : Connecteur 67"/>
            <p:cNvSpPr/>
            <p:nvPr/>
          </p:nvSpPr>
          <p:spPr bwMode="auto">
            <a:xfrm>
              <a:off x="5337070" y="5791671"/>
              <a:ext cx="53971"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69" name="Organigramme : Connecteur 68"/>
            <p:cNvSpPr/>
            <p:nvPr/>
          </p:nvSpPr>
          <p:spPr bwMode="auto">
            <a:xfrm>
              <a:off x="5579940" y="5786909"/>
              <a:ext cx="53971"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70" name="Organigramme : Connecteur 69"/>
            <p:cNvSpPr/>
            <p:nvPr/>
          </p:nvSpPr>
          <p:spPr bwMode="auto">
            <a:xfrm>
              <a:off x="6372044" y="5867871"/>
              <a:ext cx="53971"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fr-FR" sz="2400" b="0" i="0" u="none" strike="noStrike" kern="1200" cap="none" spc="0" normalizeH="0" baseline="0" noProof="0" dirty="0">
                  <a:ln>
                    <a:noFill/>
                  </a:ln>
                  <a:solidFill>
                    <a:schemeClr val="lt1"/>
                  </a:solidFill>
                  <a:effectLst/>
                  <a:uLnTx/>
                  <a:uFillTx/>
                  <a:latin typeface="+mn-lt"/>
                  <a:ea typeface="+mn-ea"/>
                  <a:cs typeface="+mn-cs"/>
                </a:rPr>
                <a:t> </a:t>
              </a:r>
            </a:p>
          </p:txBody>
        </p:sp>
        <p:sp>
          <p:nvSpPr>
            <p:cNvPr id="71" name="Organigramme : Connecteur 70"/>
            <p:cNvSpPr/>
            <p:nvPr/>
          </p:nvSpPr>
          <p:spPr bwMode="auto">
            <a:xfrm>
              <a:off x="6605389" y="5896446"/>
              <a:ext cx="55558"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72" name="Organigramme : Connecteur 71"/>
            <p:cNvSpPr/>
            <p:nvPr/>
          </p:nvSpPr>
          <p:spPr bwMode="auto">
            <a:xfrm>
              <a:off x="3763975" y="5832946"/>
              <a:ext cx="52383"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73" name="Organigramme : Connecteur 72"/>
            <p:cNvSpPr/>
            <p:nvPr/>
          </p:nvSpPr>
          <p:spPr bwMode="auto">
            <a:xfrm>
              <a:off x="4295748" y="5745634"/>
              <a:ext cx="55559"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74" name="Organigramme : Connecteur 73"/>
            <p:cNvSpPr/>
            <p:nvPr/>
          </p:nvSpPr>
          <p:spPr bwMode="auto">
            <a:xfrm>
              <a:off x="3978271" y="5755159"/>
              <a:ext cx="55559"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75" name="Organigramme : Connecteur 74"/>
            <p:cNvSpPr/>
            <p:nvPr/>
          </p:nvSpPr>
          <p:spPr bwMode="auto">
            <a:xfrm>
              <a:off x="3133784" y="5926609"/>
              <a:ext cx="53971" cy="4445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76" name="Rectangle 75"/>
            <p:cNvSpPr/>
            <p:nvPr/>
          </p:nvSpPr>
          <p:spPr bwMode="auto">
            <a:xfrm>
              <a:off x="6579991" y="5621809"/>
              <a:ext cx="368273" cy="47148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77" name="Organigramme : Connecteur 76"/>
            <p:cNvSpPr/>
            <p:nvPr/>
          </p:nvSpPr>
          <p:spPr bwMode="auto">
            <a:xfrm>
              <a:off x="5554542" y="5913909"/>
              <a:ext cx="52383"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78" name="Organigramme : Connecteur 77"/>
            <p:cNvSpPr/>
            <p:nvPr/>
          </p:nvSpPr>
          <p:spPr bwMode="auto">
            <a:xfrm>
              <a:off x="4991021" y="5767859"/>
              <a:ext cx="53971" cy="4603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79" name="Organigramme : Connecteur 78"/>
            <p:cNvSpPr/>
            <p:nvPr/>
          </p:nvSpPr>
          <p:spPr bwMode="auto">
            <a:xfrm>
              <a:off x="5868844" y="5829771"/>
              <a:ext cx="52383"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80" name="Organigramme : Connecteur 79"/>
            <p:cNvSpPr/>
            <p:nvPr/>
          </p:nvSpPr>
          <p:spPr bwMode="auto">
            <a:xfrm>
              <a:off x="4427501" y="5818659"/>
              <a:ext cx="52383" cy="4762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81" name="Organigramme : Connecteur 80"/>
            <p:cNvSpPr/>
            <p:nvPr/>
          </p:nvSpPr>
          <p:spPr bwMode="auto">
            <a:xfrm>
              <a:off x="3871917" y="5932959"/>
              <a:ext cx="52383" cy="4762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82" name="Organigramme : Connecteur 81"/>
            <p:cNvSpPr/>
            <p:nvPr/>
          </p:nvSpPr>
          <p:spPr bwMode="auto">
            <a:xfrm>
              <a:off x="2930599" y="5769446"/>
              <a:ext cx="52384"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83" name="Organigramme : Connecteur 82"/>
            <p:cNvSpPr/>
            <p:nvPr/>
          </p:nvSpPr>
          <p:spPr bwMode="auto">
            <a:xfrm>
              <a:off x="2619472" y="5867871"/>
              <a:ext cx="52384"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grpSp>
      <p:pic>
        <p:nvPicPr>
          <p:cNvPr id="54278" name="Picture 2"/>
          <p:cNvPicPr>
            <a:picLocks noChangeAspect="1"/>
          </p:cNvPicPr>
          <p:nvPr/>
        </p:nvPicPr>
        <p:blipFill>
          <a:blip r:embed="rId2" cstate="print"/>
          <a:stretch>
            <a:fillRect/>
          </a:stretch>
        </p:blipFill>
        <p:spPr>
          <a:xfrm>
            <a:off x="2262718" y="3068639"/>
            <a:ext cx="7573433" cy="2395537"/>
          </a:xfrm>
          <a:prstGeom prst="rect">
            <a:avLst/>
          </a:prstGeom>
          <a:noFill/>
          <a:ln w="9525">
            <a:noFill/>
          </a:ln>
        </p:spPr>
      </p:pic>
      <p:grpSp>
        <p:nvGrpSpPr>
          <p:cNvPr id="54279" name="Groupe 5"/>
          <p:cNvGrpSpPr/>
          <p:nvPr/>
        </p:nvGrpSpPr>
        <p:grpSpPr>
          <a:xfrm>
            <a:off x="4332817" y="1663701"/>
            <a:ext cx="1420283" cy="1243013"/>
            <a:chOff x="5623568" y="2189742"/>
            <a:chExt cx="1064251" cy="1242975"/>
          </a:xfrm>
        </p:grpSpPr>
        <p:pic>
          <p:nvPicPr>
            <p:cNvPr id="54299" name="Picture 5"/>
            <p:cNvPicPr>
              <a:picLocks noChangeAspect="1"/>
            </p:cNvPicPr>
            <p:nvPr/>
          </p:nvPicPr>
          <p:blipFill>
            <a:blip r:embed="rId3" cstate="print"/>
            <a:stretch>
              <a:fillRect/>
            </a:stretch>
          </p:blipFill>
          <p:spPr>
            <a:xfrm>
              <a:off x="5623568" y="2189742"/>
              <a:ext cx="961137" cy="965943"/>
            </a:xfrm>
            <a:prstGeom prst="rect">
              <a:avLst/>
            </a:prstGeom>
            <a:noFill/>
            <a:ln w="9525">
              <a:noFill/>
            </a:ln>
          </p:spPr>
        </p:pic>
        <p:sp>
          <p:nvSpPr>
            <p:cNvPr id="54300" name="Text Box 13"/>
            <p:cNvSpPr txBox="1"/>
            <p:nvPr/>
          </p:nvSpPr>
          <p:spPr>
            <a:xfrm>
              <a:off x="5721664" y="3155718"/>
              <a:ext cx="966155" cy="276999"/>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2800">
                  <a:solidFill>
                    <a:srgbClr val="555D7A"/>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ü"/>
                <a:defRPr sz="2400">
                  <a:solidFill>
                    <a:srgbClr val="555D7A"/>
                  </a:solidFill>
                  <a:latin typeface="Calibri" panose="020F0502020204030204" pitchFamily="34" charset="0"/>
                </a:defRPr>
              </a:lvl2pPr>
              <a:lvl3pPr marL="1143000" indent="-228600" algn="l" rtl="0" eaLnBrk="0" fontAlgn="base" hangingPunct="0">
                <a:spcBef>
                  <a:spcPct val="20000"/>
                </a:spcBef>
                <a:spcAft>
                  <a:spcPct val="0"/>
                </a:spcAft>
                <a:buFont typeface="Wingdings" panose="05000000000000000000" pitchFamily="2" charset="2"/>
                <a:buChar char="§"/>
                <a:defRPr sz="2400">
                  <a:solidFill>
                    <a:srgbClr val="555D7A"/>
                  </a:solidFill>
                  <a:latin typeface="Calibri" panose="020F0502020204030204" pitchFamily="34" charset="0"/>
                </a:defRPr>
              </a:lvl3pPr>
              <a:lvl4pPr marL="1600200" indent="-228600" algn="l" rtl="0" eaLnBrk="0" fontAlgn="base" hangingPunct="0">
                <a:spcBef>
                  <a:spcPct val="20000"/>
                </a:spcBef>
                <a:spcAft>
                  <a:spcPct val="0"/>
                </a:spcAft>
                <a:buFont typeface="Wingdings" panose="05000000000000000000" pitchFamily="2" charset="2"/>
                <a:buChar char="Ø"/>
                <a:defRPr sz="2000">
                  <a:solidFill>
                    <a:srgbClr val="555D7A"/>
                  </a:solidFill>
                  <a:latin typeface="+mn-lt"/>
                </a:defRPr>
              </a:lvl4pPr>
              <a:lvl5pPr marL="2057400" indent="-228600" algn="l" rtl="0" eaLnBrk="0" fontAlgn="base" hangingPunct="0">
                <a:spcBef>
                  <a:spcPct val="20000"/>
                </a:spcBef>
                <a:spcAft>
                  <a:spcPct val="0"/>
                </a:spcAft>
                <a:buFont typeface="Courier New" panose="02070309020205020404" pitchFamily="49" charset="0"/>
                <a:buChar char="o"/>
                <a:defRPr sz="2000">
                  <a:solidFill>
                    <a:srgbClr val="555D7A"/>
                  </a:solidFill>
                  <a:latin typeface="+mn-lt"/>
                </a:defRPr>
              </a:lvl5pPr>
            </a:lstStyle>
            <a:p>
              <a:pPr marL="0" lvl="0" indent="0" eaLnBrk="1" hangingPunct="1">
                <a:spcBef>
                  <a:spcPct val="50000"/>
                </a:spcBef>
                <a:buNone/>
              </a:pPr>
              <a:r>
                <a:rPr lang="en-US" altLang="fr-FR" sz="1200" dirty="0">
                  <a:solidFill>
                    <a:srgbClr val="374359"/>
                  </a:solidFill>
                </a:rPr>
                <a:t>Flocculation</a:t>
              </a:r>
            </a:p>
          </p:txBody>
        </p:sp>
      </p:grpSp>
      <p:grpSp>
        <p:nvGrpSpPr>
          <p:cNvPr id="54280" name="Groupe 6"/>
          <p:cNvGrpSpPr/>
          <p:nvPr/>
        </p:nvGrpSpPr>
        <p:grpSpPr>
          <a:xfrm>
            <a:off x="5842000" y="1655764"/>
            <a:ext cx="2220384" cy="1412875"/>
            <a:chOff x="5677287" y="4835686"/>
            <a:chExt cx="1663700" cy="1412880"/>
          </a:xfrm>
        </p:grpSpPr>
        <p:pic>
          <p:nvPicPr>
            <p:cNvPr id="54297" name="Picture 7"/>
            <p:cNvPicPr>
              <a:picLocks noChangeAspect="1"/>
            </p:cNvPicPr>
            <p:nvPr/>
          </p:nvPicPr>
          <p:blipFill>
            <a:blip r:embed="rId4" cstate="print"/>
            <a:stretch>
              <a:fillRect/>
            </a:stretch>
          </p:blipFill>
          <p:spPr>
            <a:xfrm>
              <a:off x="6037693" y="4835686"/>
              <a:ext cx="942889" cy="958048"/>
            </a:xfrm>
            <a:prstGeom prst="rect">
              <a:avLst/>
            </a:prstGeom>
            <a:noFill/>
            <a:ln w="9525">
              <a:noFill/>
            </a:ln>
          </p:spPr>
        </p:pic>
        <p:sp>
          <p:nvSpPr>
            <p:cNvPr id="54298" name="Text Box 14"/>
            <p:cNvSpPr txBox="1"/>
            <p:nvPr/>
          </p:nvSpPr>
          <p:spPr>
            <a:xfrm>
              <a:off x="5677287" y="5786901"/>
              <a:ext cx="1663700" cy="46166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2800">
                  <a:solidFill>
                    <a:srgbClr val="555D7A"/>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ü"/>
                <a:defRPr sz="2400">
                  <a:solidFill>
                    <a:srgbClr val="555D7A"/>
                  </a:solidFill>
                  <a:latin typeface="Calibri" panose="020F0502020204030204" pitchFamily="34" charset="0"/>
                </a:defRPr>
              </a:lvl2pPr>
              <a:lvl3pPr marL="1143000" indent="-228600" algn="l" rtl="0" eaLnBrk="0" fontAlgn="base" hangingPunct="0">
                <a:spcBef>
                  <a:spcPct val="20000"/>
                </a:spcBef>
                <a:spcAft>
                  <a:spcPct val="0"/>
                </a:spcAft>
                <a:buFont typeface="Wingdings" panose="05000000000000000000" pitchFamily="2" charset="2"/>
                <a:buChar char="§"/>
                <a:defRPr sz="2400">
                  <a:solidFill>
                    <a:srgbClr val="555D7A"/>
                  </a:solidFill>
                  <a:latin typeface="Calibri" panose="020F0502020204030204" pitchFamily="34" charset="0"/>
                </a:defRPr>
              </a:lvl3pPr>
              <a:lvl4pPr marL="1600200" indent="-228600" algn="l" rtl="0" eaLnBrk="0" fontAlgn="base" hangingPunct="0">
                <a:spcBef>
                  <a:spcPct val="20000"/>
                </a:spcBef>
                <a:spcAft>
                  <a:spcPct val="0"/>
                </a:spcAft>
                <a:buFont typeface="Wingdings" panose="05000000000000000000" pitchFamily="2" charset="2"/>
                <a:buChar char="Ø"/>
                <a:defRPr sz="2000">
                  <a:solidFill>
                    <a:srgbClr val="555D7A"/>
                  </a:solidFill>
                  <a:latin typeface="+mn-lt"/>
                </a:defRPr>
              </a:lvl4pPr>
              <a:lvl5pPr marL="2057400" indent="-228600" algn="l" rtl="0" eaLnBrk="0" fontAlgn="base" hangingPunct="0">
                <a:spcBef>
                  <a:spcPct val="20000"/>
                </a:spcBef>
                <a:spcAft>
                  <a:spcPct val="0"/>
                </a:spcAft>
                <a:buFont typeface="Courier New" panose="02070309020205020404" pitchFamily="49" charset="0"/>
                <a:buChar char="o"/>
                <a:defRPr sz="2000">
                  <a:solidFill>
                    <a:srgbClr val="555D7A"/>
                  </a:solidFill>
                  <a:latin typeface="+mn-lt"/>
                </a:defRPr>
              </a:lvl5pPr>
            </a:lstStyle>
            <a:p>
              <a:pPr marL="0" lvl="0" indent="0" algn="ctr" eaLnBrk="1" hangingPunct="1">
                <a:spcBef>
                  <a:spcPct val="50000"/>
                </a:spcBef>
                <a:buNone/>
              </a:pPr>
              <a:r>
                <a:rPr lang="en-US" altLang="fr-FR" sz="1200" dirty="0">
                  <a:solidFill>
                    <a:srgbClr val="374359"/>
                  </a:solidFill>
                </a:rPr>
                <a:t>Coalescence  </a:t>
              </a:r>
              <a:br>
                <a:rPr lang="en-US" altLang="fr-FR" sz="1200" dirty="0">
                  <a:solidFill>
                    <a:srgbClr val="374359"/>
                  </a:solidFill>
                </a:rPr>
              </a:br>
              <a:r>
                <a:rPr lang="en-US" altLang="fr-FR" sz="1200" dirty="0">
                  <a:solidFill>
                    <a:srgbClr val="374359"/>
                  </a:solidFill>
                </a:rPr>
                <a:t>Ostwald repining</a:t>
              </a:r>
            </a:p>
          </p:txBody>
        </p:sp>
      </p:grpSp>
      <p:sp>
        <p:nvSpPr>
          <p:cNvPr id="92" name="Organigramme : Connecteur 91"/>
          <p:cNvSpPr/>
          <p:nvPr/>
        </p:nvSpPr>
        <p:spPr bwMode="auto">
          <a:xfrm>
            <a:off x="6970184" y="5888038"/>
            <a:ext cx="71967"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93" name="Organigramme : Connecteur 92"/>
          <p:cNvSpPr/>
          <p:nvPr/>
        </p:nvSpPr>
        <p:spPr bwMode="auto">
          <a:xfrm>
            <a:off x="7473951" y="5891213"/>
            <a:ext cx="71967"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94" name="Organigramme : Connecteur 93"/>
          <p:cNvSpPr/>
          <p:nvPr/>
        </p:nvSpPr>
        <p:spPr bwMode="auto">
          <a:xfrm>
            <a:off x="7188201" y="5732464"/>
            <a:ext cx="71967" cy="4762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95" name="Organigramme : Connecteur 94"/>
          <p:cNvSpPr/>
          <p:nvPr/>
        </p:nvSpPr>
        <p:spPr bwMode="auto">
          <a:xfrm>
            <a:off x="6278034" y="5726113"/>
            <a:ext cx="71967"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96" name="Organigramme : Connecteur 95"/>
          <p:cNvSpPr/>
          <p:nvPr/>
        </p:nvSpPr>
        <p:spPr bwMode="auto">
          <a:xfrm>
            <a:off x="4595285" y="5849938"/>
            <a:ext cx="71967"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97" name="Organigramme : Connecteur 96"/>
          <p:cNvSpPr/>
          <p:nvPr/>
        </p:nvSpPr>
        <p:spPr bwMode="auto">
          <a:xfrm>
            <a:off x="5916085" y="5722938"/>
            <a:ext cx="71967"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98" name="Organigramme : Connecteur 97"/>
          <p:cNvSpPr/>
          <p:nvPr/>
        </p:nvSpPr>
        <p:spPr bwMode="auto">
          <a:xfrm>
            <a:off x="7744885" y="5780088"/>
            <a:ext cx="71967"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99" name="Organigramme : Connecteur 98"/>
          <p:cNvSpPr/>
          <p:nvPr/>
        </p:nvSpPr>
        <p:spPr bwMode="auto">
          <a:xfrm>
            <a:off x="5511801" y="5830888"/>
            <a:ext cx="71967"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100" name="Organigramme : Connecteur 99"/>
          <p:cNvSpPr/>
          <p:nvPr/>
        </p:nvSpPr>
        <p:spPr bwMode="auto">
          <a:xfrm>
            <a:off x="8460318" y="5802313"/>
            <a:ext cx="71967"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101" name="Organigramme : Connecteur 100"/>
          <p:cNvSpPr/>
          <p:nvPr/>
        </p:nvSpPr>
        <p:spPr bwMode="auto">
          <a:xfrm>
            <a:off x="3420534" y="5830888"/>
            <a:ext cx="71967"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102" name="Organigramme : Connecteur 101"/>
          <p:cNvSpPr/>
          <p:nvPr/>
        </p:nvSpPr>
        <p:spPr bwMode="auto">
          <a:xfrm>
            <a:off x="3835400" y="5770563"/>
            <a:ext cx="71967"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sp>
        <p:nvSpPr>
          <p:cNvPr id="103" name="Organigramme : Connecteur 102"/>
          <p:cNvSpPr/>
          <p:nvPr/>
        </p:nvSpPr>
        <p:spPr bwMode="auto">
          <a:xfrm>
            <a:off x="6688667" y="5840414"/>
            <a:ext cx="71967" cy="4762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fr-FR" sz="2400" b="0" i="0" u="none" strike="noStrike" kern="1200" cap="none" spc="0" normalizeH="0" baseline="0" noProof="0">
              <a:ln>
                <a:noFill/>
              </a:ln>
              <a:solidFill>
                <a:schemeClr val="lt1"/>
              </a:solidFill>
              <a:effectLst/>
              <a:uLnTx/>
              <a:uFillTx/>
              <a:latin typeface="+mn-lt"/>
              <a:ea typeface="+mn-ea"/>
              <a:cs typeface="+mn-cs"/>
            </a:endParaRPr>
          </a:p>
        </p:txBody>
      </p:sp>
      <p:cxnSp>
        <p:nvCxnSpPr>
          <p:cNvPr id="4" name="Connecteur droit avec flèche 3"/>
          <p:cNvCxnSpPr/>
          <p:nvPr/>
        </p:nvCxnSpPr>
        <p:spPr>
          <a:xfrm flipV="1">
            <a:off x="3907367" y="3284538"/>
            <a:ext cx="0" cy="150495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4" name="Connecteur droit avec flèche 103"/>
          <p:cNvCxnSpPr/>
          <p:nvPr/>
        </p:nvCxnSpPr>
        <p:spPr>
          <a:xfrm flipV="1">
            <a:off x="5903384" y="3284538"/>
            <a:ext cx="0" cy="150495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5" name="Connecteur droit avec flèche 104"/>
          <p:cNvCxnSpPr/>
          <p:nvPr/>
        </p:nvCxnSpPr>
        <p:spPr>
          <a:xfrm flipV="1">
            <a:off x="7744884" y="3284538"/>
            <a:ext cx="0" cy="150495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54296" name="Picture 7"/>
          <p:cNvPicPr>
            <a:picLocks noChangeAspect="1"/>
          </p:cNvPicPr>
          <p:nvPr/>
        </p:nvPicPr>
        <p:blipFill>
          <a:blip r:embed="rId5" cstate="print"/>
          <a:stretch>
            <a:fillRect/>
          </a:stretch>
        </p:blipFill>
        <p:spPr>
          <a:xfrm>
            <a:off x="292100" y="1663700"/>
            <a:ext cx="2389717" cy="1100138"/>
          </a:xfrm>
          <a:prstGeom prst="rect">
            <a:avLst/>
          </a:prstGeom>
          <a:noFill/>
          <a:ln w="9525">
            <a:noFill/>
          </a:ln>
        </p:spPr>
      </p:pic>
      <p:sp>
        <p:nvSpPr>
          <p:cNvPr id="85" name="Titre 1"/>
          <p:cNvSpPr txBox="1">
            <a:spLocks/>
          </p:cNvSpPr>
          <p:nvPr/>
        </p:nvSpPr>
        <p:spPr>
          <a:xfrm>
            <a:off x="842676" y="-314464"/>
            <a:ext cx="10320867" cy="1100139"/>
          </a:xfrm>
          <a:prstGeom prst="rect">
            <a:avLst/>
          </a:prstGeom>
        </p:spPr>
        <p:txBody>
          <a:bodyPr vert="horz" wrap="square" lIns="91440" tIns="45720" rIns="91440" bIns="45720" anchor="ctr"/>
          <a:lstStyle>
            <a:lvl1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1pPr>
            <a:lvl2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5pPr>
            <a:lvl6pPr marL="457200" algn="ctr" rtl="0" fontAlgn="base">
              <a:spcBef>
                <a:spcPct val="0"/>
              </a:spcBef>
              <a:spcAft>
                <a:spcPct val="0"/>
              </a:spcAft>
              <a:defRPr sz="3200">
                <a:solidFill>
                  <a:srgbClr val="5A91CD"/>
                </a:solidFill>
                <a:latin typeface="Arial" charset="0"/>
              </a:defRPr>
            </a:lvl6pPr>
            <a:lvl7pPr marL="914400" algn="ctr" rtl="0" fontAlgn="base">
              <a:spcBef>
                <a:spcPct val="0"/>
              </a:spcBef>
              <a:spcAft>
                <a:spcPct val="0"/>
              </a:spcAft>
              <a:defRPr sz="3200">
                <a:solidFill>
                  <a:srgbClr val="5A91CD"/>
                </a:solidFill>
                <a:latin typeface="Arial" charset="0"/>
              </a:defRPr>
            </a:lvl7pPr>
            <a:lvl8pPr marL="1371600" algn="ctr" rtl="0" fontAlgn="base">
              <a:spcBef>
                <a:spcPct val="0"/>
              </a:spcBef>
              <a:spcAft>
                <a:spcPct val="0"/>
              </a:spcAft>
              <a:defRPr sz="3200">
                <a:solidFill>
                  <a:srgbClr val="5A91CD"/>
                </a:solidFill>
                <a:latin typeface="Arial" charset="0"/>
              </a:defRPr>
            </a:lvl8pPr>
            <a:lvl9pPr marL="1828800" algn="ctr" rtl="0" fontAlgn="base">
              <a:spcBef>
                <a:spcPct val="0"/>
              </a:spcBef>
              <a:spcAft>
                <a:spcPct val="0"/>
              </a:spcAft>
              <a:defRPr sz="3200">
                <a:solidFill>
                  <a:srgbClr val="5A91CD"/>
                </a:solidFill>
                <a:latin typeface="Arial" charset="0"/>
              </a:defRPr>
            </a:lvl9pPr>
          </a:lstStyle>
          <a:p>
            <a:r>
              <a:rPr lang="fr-FR" altLang="fr-FR" sz="3000" b="1" dirty="0">
                <a:solidFill>
                  <a:schemeClr val="bg2">
                    <a:lumMod val="75000"/>
                  </a:schemeClr>
                </a:solidFill>
                <a:latin typeface="等线" panose="02010600030101010101" pitchFamily="2" charset="-122"/>
                <a:ea typeface="等线" panose="02010600030101010101" pitchFamily="2" charset="-122"/>
                <a:cs typeface="+mn-cs"/>
              </a:rPr>
              <a:t>Turbiscan</a:t>
            </a:r>
            <a:r>
              <a:rPr lang="zh-CN" altLang="en-US" sz="3000" b="1" dirty="0">
                <a:solidFill>
                  <a:schemeClr val="bg2">
                    <a:lumMod val="75000"/>
                  </a:schemeClr>
                </a:solidFill>
                <a:latin typeface="等线" panose="02010600030101010101" pitchFamily="2" charset="-122"/>
                <a:ea typeface="等线" panose="02010600030101010101" pitchFamily="2" charset="-122"/>
                <a:cs typeface="+mn-cs"/>
              </a:rPr>
              <a:t>数据处理</a:t>
            </a:r>
          </a:p>
        </p:txBody>
      </p:sp>
    </p:spTree>
    <p:extLst>
      <p:ext uri="{BB962C8B-B14F-4D97-AF65-F5344CB8AC3E}">
        <p14:creationId xmlns:p14="http://schemas.microsoft.com/office/powerpoint/2010/main" xmlns="" val="7095897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p:cNvPicPr>
            <a:picLocks noChangeAspect="1"/>
          </p:cNvPicPr>
          <p:nvPr/>
        </p:nvPicPr>
        <p:blipFill>
          <a:blip r:embed="rId2" cstate="print"/>
          <a:stretch>
            <a:fillRect/>
          </a:stretch>
        </p:blipFill>
        <p:spPr>
          <a:xfrm>
            <a:off x="5615517" y="2809876"/>
            <a:ext cx="5545667" cy="2155825"/>
          </a:xfrm>
          <a:prstGeom prst="rect">
            <a:avLst/>
          </a:prstGeom>
          <a:noFill/>
          <a:ln w="9525">
            <a:noFill/>
          </a:ln>
        </p:spPr>
      </p:pic>
      <p:pic>
        <p:nvPicPr>
          <p:cNvPr id="55299" name="Picture 2"/>
          <p:cNvPicPr>
            <a:picLocks noChangeAspect="1"/>
          </p:cNvPicPr>
          <p:nvPr/>
        </p:nvPicPr>
        <p:blipFill>
          <a:blip r:embed="rId3" cstate="print"/>
          <a:stretch>
            <a:fillRect/>
          </a:stretch>
        </p:blipFill>
        <p:spPr>
          <a:xfrm>
            <a:off x="630767" y="2927351"/>
            <a:ext cx="3917951" cy="2105025"/>
          </a:xfrm>
          <a:prstGeom prst="rect">
            <a:avLst/>
          </a:prstGeom>
          <a:noFill/>
          <a:ln w="9525">
            <a:noFill/>
          </a:ln>
        </p:spPr>
      </p:pic>
      <p:sp>
        <p:nvSpPr>
          <p:cNvPr id="6" name="Rectangle 3"/>
          <p:cNvSpPr>
            <a:spLocks noChangeArrowheads="1"/>
          </p:cNvSpPr>
          <p:nvPr/>
        </p:nvSpPr>
        <p:spPr bwMode="auto">
          <a:xfrm>
            <a:off x="3024718" y="981075"/>
            <a:ext cx="3716082"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800" b="1" i="0" u="none" strike="noStrike" kern="0" cap="none" spc="0" normalizeH="0" baseline="0" noProof="0" dirty="0">
                <a:ln>
                  <a:noFill/>
                </a:ln>
                <a:solidFill>
                  <a:srgbClr val="374359"/>
                </a:solidFill>
                <a:effectLst/>
                <a:uLnTx/>
                <a:uFillTx/>
                <a:latin typeface="+mj-lt"/>
                <a:ea typeface="+mn-ea"/>
                <a:cs typeface="+mn-cs"/>
              </a:rPr>
              <a:t>Step 7</a:t>
            </a:r>
            <a:r>
              <a:rPr kumimoji="0" lang="en-US" sz="2800" b="0" i="0" u="none" strike="noStrike" kern="0" cap="none" spc="0" normalizeH="0" baseline="0" noProof="0" dirty="0">
                <a:ln>
                  <a:noFill/>
                </a:ln>
                <a:solidFill>
                  <a:srgbClr val="374359"/>
                </a:solidFill>
                <a:effectLst/>
                <a:uLnTx/>
                <a:uFillTx/>
                <a:latin typeface="+mj-lt"/>
                <a:ea typeface="+mn-ea"/>
                <a:cs typeface="+mn-cs"/>
              </a:rPr>
              <a:t> : </a:t>
            </a:r>
            <a:r>
              <a:rPr kumimoji="0" lang="zh-CN" altLang="en-US" sz="2800" b="0" i="0" u="none" strike="noStrike" kern="0" cap="none" spc="0" normalizeH="0" baseline="0" noProof="0" dirty="0">
                <a:ln>
                  <a:noFill/>
                </a:ln>
                <a:solidFill>
                  <a:srgbClr val="374359"/>
                </a:solidFill>
                <a:effectLst/>
                <a:uLnTx/>
                <a:uFillTx/>
                <a:latin typeface="+mj-lt"/>
                <a:ea typeface="+mn-ea"/>
                <a:cs typeface="+mn-cs"/>
              </a:rPr>
              <a:t>计算粒径变化</a:t>
            </a:r>
            <a:endParaRPr kumimoji="0" lang="en-US" sz="2800" b="0" i="0" u="none" strike="noStrike" kern="0" cap="none" spc="0" normalizeH="0" baseline="0" noProof="0" dirty="0">
              <a:ln>
                <a:noFill/>
              </a:ln>
              <a:solidFill>
                <a:srgbClr val="374359"/>
              </a:solidFill>
              <a:effectLst/>
              <a:uLnTx/>
              <a:uFillTx/>
              <a:latin typeface="+mj-lt"/>
              <a:ea typeface="+mn-ea"/>
              <a:cs typeface="+mn-cs"/>
            </a:endParaRPr>
          </a:p>
        </p:txBody>
      </p:sp>
      <p:sp>
        <p:nvSpPr>
          <p:cNvPr id="4" name="Rectangle 3"/>
          <p:cNvSpPr/>
          <p:nvPr/>
        </p:nvSpPr>
        <p:spPr>
          <a:xfrm>
            <a:off x="960854" y="1717705"/>
            <a:ext cx="3730508" cy="4001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0" cap="none" spc="0" normalizeH="0" baseline="0" noProof="0" dirty="0">
                <a:ln>
                  <a:noFill/>
                </a:ln>
                <a:solidFill>
                  <a:srgbClr val="374359"/>
                </a:solidFill>
                <a:effectLst/>
                <a:uLnTx/>
                <a:uFillTx/>
                <a:latin typeface="+mj-lt"/>
                <a:ea typeface="+mn-ea"/>
                <a:cs typeface="+mn-cs"/>
              </a:rPr>
              <a:t>粒径变化 </a:t>
            </a:r>
            <a:r>
              <a:rPr kumimoji="0" lang="en-US" sz="2000" b="0" i="0" u="none" strike="noStrike" kern="0" cap="none" spc="0" normalizeH="0" baseline="0" noProof="0" dirty="0">
                <a:ln>
                  <a:noFill/>
                </a:ln>
                <a:solidFill>
                  <a:srgbClr val="374359"/>
                </a:solidFill>
                <a:effectLst/>
                <a:uLnTx/>
                <a:uFillTx/>
                <a:latin typeface="+mj-lt"/>
                <a:ea typeface="+mn-ea"/>
                <a:cs typeface="+mn-cs"/>
              </a:rPr>
              <a:t>: </a:t>
            </a:r>
            <a:r>
              <a:rPr kumimoji="0" lang="zh-CN" altLang="en-US" sz="2000" b="0" i="0" u="none" strike="noStrike" kern="0" cap="none" spc="0" normalizeH="0" baseline="0" noProof="0" dirty="0">
                <a:ln>
                  <a:noFill/>
                </a:ln>
                <a:solidFill>
                  <a:srgbClr val="374359"/>
                </a:solidFill>
                <a:effectLst/>
                <a:uLnTx/>
                <a:uFillTx/>
                <a:latin typeface="+mj-lt"/>
                <a:ea typeface="+mn-ea"/>
                <a:cs typeface="+mn-cs"/>
              </a:rPr>
              <a:t>计算中部光强变化值</a:t>
            </a:r>
            <a:endParaRPr kumimoji="0" lang="en-US" sz="2000" b="0" i="0" u="none" strike="noStrike" kern="0" cap="none" spc="0" normalizeH="0" baseline="0" noProof="0" dirty="0">
              <a:ln>
                <a:noFill/>
              </a:ln>
              <a:solidFill>
                <a:srgbClr val="374359"/>
              </a:solidFill>
              <a:effectLst/>
              <a:uLnTx/>
              <a:uFillTx/>
              <a:latin typeface="+mj-lt"/>
              <a:ea typeface="+mn-ea"/>
              <a:cs typeface="+mn-cs"/>
            </a:endParaRPr>
          </a:p>
        </p:txBody>
      </p:sp>
      <p:cxnSp>
        <p:nvCxnSpPr>
          <p:cNvPr id="5" name="Connecteur droit avec flèche 4"/>
          <p:cNvCxnSpPr/>
          <p:nvPr/>
        </p:nvCxnSpPr>
        <p:spPr>
          <a:xfrm flipV="1">
            <a:off x="2590800" y="3068639"/>
            <a:ext cx="0" cy="1439863"/>
          </a:xfrm>
          <a:prstGeom prst="straightConnector1">
            <a:avLst/>
          </a:prstGeom>
          <a:ln>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528233" y="5732463"/>
            <a:ext cx="9848851" cy="400110"/>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0" cap="none" spc="0" normalizeH="0" baseline="0" noProof="0" dirty="0">
                <a:ln>
                  <a:noFill/>
                </a:ln>
                <a:solidFill>
                  <a:srgbClr val="374359"/>
                </a:solidFill>
                <a:effectLst/>
                <a:uLnTx/>
                <a:uFillTx/>
                <a:latin typeface="+mj-lt"/>
                <a:ea typeface="+mn-ea"/>
                <a:cs typeface="+mn-cs"/>
              </a:rPr>
              <a:t>光强变化反映粒径变化</a:t>
            </a:r>
            <a:endParaRPr kumimoji="0" lang="en-US" sz="2000" b="0" i="0" u="none" strike="noStrike" kern="0" cap="none" spc="0" normalizeH="0" baseline="0" noProof="0" dirty="0">
              <a:ln>
                <a:noFill/>
              </a:ln>
              <a:solidFill>
                <a:srgbClr val="374359"/>
              </a:solidFill>
              <a:effectLst/>
              <a:uLnTx/>
              <a:uFillTx/>
              <a:latin typeface="+mj-lt"/>
              <a:ea typeface="+mn-ea"/>
              <a:cs typeface="+mn-cs"/>
            </a:endParaRPr>
          </a:p>
        </p:txBody>
      </p:sp>
      <p:cxnSp>
        <p:nvCxnSpPr>
          <p:cNvPr id="7" name="Connecteur droit avec flèche 6"/>
          <p:cNvCxnSpPr/>
          <p:nvPr/>
        </p:nvCxnSpPr>
        <p:spPr>
          <a:xfrm flipV="1">
            <a:off x="11279717" y="2809875"/>
            <a:ext cx="0" cy="20066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3" name="Rectangle 3"/>
          <p:cNvSpPr>
            <a:spLocks noChangeArrowheads="1"/>
          </p:cNvSpPr>
          <p:nvPr/>
        </p:nvSpPr>
        <p:spPr bwMode="auto">
          <a:xfrm>
            <a:off x="10428818" y="2428876"/>
            <a:ext cx="1236236" cy="307777"/>
          </a:xfrm>
          <a:prstGeom prst="rect">
            <a:avLst/>
          </a:prstGeom>
          <a:noFill/>
          <a:ln w="19050">
            <a:no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1400" b="0" i="0" u="none" strike="noStrike" kern="0" cap="none" spc="0" normalizeH="0" baseline="0" noProof="0" dirty="0">
                <a:ln>
                  <a:noFill/>
                </a:ln>
                <a:solidFill>
                  <a:srgbClr val="374359"/>
                </a:solidFill>
                <a:effectLst/>
                <a:uLnTx/>
                <a:uFillTx/>
                <a:latin typeface="+mj-lt"/>
                <a:ea typeface="+mn-ea"/>
                <a:cs typeface="+mn-cs"/>
              </a:rPr>
              <a:t>+ </a:t>
            </a:r>
            <a:r>
              <a:rPr kumimoji="0" lang="zh-CN" altLang="en-US" sz="1400" b="0" i="0" u="none" strike="noStrike" kern="0" cap="none" spc="0" normalizeH="0" baseline="0" noProof="0" dirty="0">
                <a:ln>
                  <a:noFill/>
                </a:ln>
                <a:solidFill>
                  <a:srgbClr val="374359"/>
                </a:solidFill>
                <a:effectLst/>
                <a:uLnTx/>
                <a:uFillTx/>
                <a:latin typeface="+mj-lt"/>
                <a:ea typeface="+mn-ea"/>
                <a:cs typeface="+mn-cs"/>
              </a:rPr>
              <a:t>粒径变化大</a:t>
            </a:r>
            <a:endParaRPr kumimoji="0" lang="en-US" sz="1400" b="0" i="0" u="none" strike="noStrike" kern="0" cap="none" spc="0" normalizeH="0" baseline="0" noProof="0" dirty="0">
              <a:ln>
                <a:noFill/>
              </a:ln>
              <a:solidFill>
                <a:srgbClr val="374359"/>
              </a:solidFill>
              <a:effectLst/>
              <a:uLnTx/>
              <a:uFillTx/>
              <a:latin typeface="+mj-lt"/>
              <a:ea typeface="+mn-ea"/>
              <a:cs typeface="+mn-cs"/>
            </a:endParaRPr>
          </a:p>
        </p:txBody>
      </p:sp>
      <p:sp>
        <p:nvSpPr>
          <p:cNvPr id="14" name="Rectangle 3"/>
          <p:cNvSpPr>
            <a:spLocks noChangeArrowheads="1"/>
          </p:cNvSpPr>
          <p:nvPr/>
        </p:nvSpPr>
        <p:spPr bwMode="auto">
          <a:xfrm>
            <a:off x="10608734" y="4921251"/>
            <a:ext cx="1191352" cy="307777"/>
          </a:xfrm>
          <a:prstGeom prst="rect">
            <a:avLst/>
          </a:prstGeom>
          <a:noFill/>
          <a:ln w="19050">
            <a:no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1400" b="0" i="0" u="none" strike="noStrike" kern="0" cap="none" spc="0" normalizeH="0" baseline="0" noProof="0" dirty="0">
                <a:ln>
                  <a:noFill/>
                </a:ln>
                <a:solidFill>
                  <a:srgbClr val="374359"/>
                </a:solidFill>
                <a:effectLst/>
                <a:uLnTx/>
                <a:uFillTx/>
                <a:latin typeface="+mj-lt"/>
                <a:ea typeface="+mn-ea"/>
                <a:cs typeface="+mn-cs"/>
              </a:rPr>
              <a:t>- </a:t>
            </a:r>
            <a:r>
              <a:rPr kumimoji="0" lang="zh-CN" altLang="en-US" sz="1400" b="0" i="0" u="none" strike="noStrike" kern="0" cap="none" spc="0" normalizeH="0" baseline="0" noProof="0" dirty="0">
                <a:ln>
                  <a:noFill/>
                </a:ln>
                <a:solidFill>
                  <a:srgbClr val="374359"/>
                </a:solidFill>
                <a:effectLst/>
                <a:uLnTx/>
                <a:uFillTx/>
                <a:latin typeface="+mj-lt"/>
                <a:ea typeface="+mn-ea"/>
                <a:cs typeface="+mn-cs"/>
              </a:rPr>
              <a:t>粒径变化小</a:t>
            </a:r>
            <a:endParaRPr kumimoji="0" lang="en-US" sz="1400" b="0" i="0" u="none" strike="noStrike" kern="0" cap="none" spc="0" normalizeH="0" baseline="0" noProof="0" dirty="0">
              <a:ln>
                <a:noFill/>
              </a:ln>
              <a:solidFill>
                <a:srgbClr val="374359"/>
              </a:solidFill>
              <a:effectLst/>
              <a:uLnTx/>
              <a:uFillTx/>
              <a:latin typeface="+mj-lt"/>
              <a:ea typeface="+mn-ea"/>
              <a:cs typeface="+mn-cs"/>
            </a:endParaRPr>
          </a:p>
        </p:txBody>
      </p:sp>
      <p:sp>
        <p:nvSpPr>
          <p:cNvPr id="24" name="Rectangle 3"/>
          <p:cNvSpPr>
            <a:spLocks noChangeArrowheads="1"/>
          </p:cNvSpPr>
          <p:nvPr/>
        </p:nvSpPr>
        <p:spPr bwMode="auto">
          <a:xfrm>
            <a:off x="1837267" y="2497138"/>
            <a:ext cx="1107996" cy="369332"/>
          </a:xfrm>
          <a:prstGeom prst="rect">
            <a:avLst/>
          </a:prstGeom>
          <a:noFill/>
          <a:ln w="19050">
            <a:noFill/>
            <a:miter lim="800000"/>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0" cap="none" spc="0" normalizeH="0" baseline="0" noProof="0" dirty="0">
                <a:ln>
                  <a:noFill/>
                </a:ln>
                <a:solidFill>
                  <a:srgbClr val="0070C0"/>
                </a:solidFill>
                <a:effectLst/>
                <a:uLnTx/>
                <a:uFillTx/>
                <a:latin typeface="Calibri" panose="020F0502020204030204" pitchFamily="34" charset="0"/>
                <a:ea typeface="+mn-ea"/>
                <a:cs typeface="+mn-cs"/>
              </a:rPr>
              <a:t>设置区域</a:t>
            </a:r>
            <a:endParaRPr kumimoji="0" lang="en-US" sz="1800" b="0" i="0" u="none" strike="noStrike" kern="0" cap="none" spc="0" normalizeH="0" baseline="0" noProof="0" dirty="0">
              <a:ln>
                <a:noFill/>
              </a:ln>
              <a:solidFill>
                <a:srgbClr val="0070C0"/>
              </a:solidFill>
              <a:effectLst/>
              <a:uLnTx/>
              <a:uFillTx/>
              <a:latin typeface="Calibri" panose="020F0502020204030204" pitchFamily="34" charset="0"/>
              <a:ea typeface="+mn-ea"/>
              <a:cs typeface="+mn-cs"/>
            </a:endParaRPr>
          </a:p>
        </p:txBody>
      </p:sp>
      <p:sp>
        <p:nvSpPr>
          <p:cNvPr id="17" name="Titre 1"/>
          <p:cNvSpPr txBox="1">
            <a:spLocks/>
          </p:cNvSpPr>
          <p:nvPr/>
        </p:nvSpPr>
        <p:spPr>
          <a:xfrm>
            <a:off x="842676" y="-314464"/>
            <a:ext cx="10320867" cy="1100139"/>
          </a:xfrm>
          <a:prstGeom prst="rect">
            <a:avLst/>
          </a:prstGeom>
        </p:spPr>
        <p:txBody>
          <a:bodyPr vert="horz" wrap="square" lIns="91440" tIns="45720" rIns="91440" bIns="45720" anchor="ctr"/>
          <a:lstStyle>
            <a:lvl1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1pPr>
            <a:lvl2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5pPr>
            <a:lvl6pPr marL="457200" algn="ctr" rtl="0" fontAlgn="base">
              <a:spcBef>
                <a:spcPct val="0"/>
              </a:spcBef>
              <a:spcAft>
                <a:spcPct val="0"/>
              </a:spcAft>
              <a:defRPr sz="3200">
                <a:solidFill>
                  <a:srgbClr val="5A91CD"/>
                </a:solidFill>
                <a:latin typeface="Arial" charset="0"/>
              </a:defRPr>
            </a:lvl6pPr>
            <a:lvl7pPr marL="914400" algn="ctr" rtl="0" fontAlgn="base">
              <a:spcBef>
                <a:spcPct val="0"/>
              </a:spcBef>
              <a:spcAft>
                <a:spcPct val="0"/>
              </a:spcAft>
              <a:defRPr sz="3200">
                <a:solidFill>
                  <a:srgbClr val="5A91CD"/>
                </a:solidFill>
                <a:latin typeface="Arial" charset="0"/>
              </a:defRPr>
            </a:lvl7pPr>
            <a:lvl8pPr marL="1371600" algn="ctr" rtl="0" fontAlgn="base">
              <a:spcBef>
                <a:spcPct val="0"/>
              </a:spcBef>
              <a:spcAft>
                <a:spcPct val="0"/>
              </a:spcAft>
              <a:defRPr sz="3200">
                <a:solidFill>
                  <a:srgbClr val="5A91CD"/>
                </a:solidFill>
                <a:latin typeface="Arial" charset="0"/>
              </a:defRPr>
            </a:lvl8pPr>
            <a:lvl9pPr marL="1828800" algn="ctr" rtl="0" fontAlgn="base">
              <a:spcBef>
                <a:spcPct val="0"/>
              </a:spcBef>
              <a:spcAft>
                <a:spcPct val="0"/>
              </a:spcAft>
              <a:defRPr sz="3200">
                <a:solidFill>
                  <a:srgbClr val="5A91CD"/>
                </a:solidFill>
                <a:latin typeface="Arial" charset="0"/>
              </a:defRPr>
            </a:lvl9pPr>
          </a:lstStyle>
          <a:p>
            <a:r>
              <a:rPr lang="fr-FR" altLang="fr-FR" sz="3000" b="1" dirty="0">
                <a:solidFill>
                  <a:schemeClr val="bg2">
                    <a:lumMod val="75000"/>
                  </a:schemeClr>
                </a:solidFill>
                <a:latin typeface="等线" panose="02010600030101010101" pitchFamily="2" charset="-122"/>
                <a:ea typeface="等线" panose="02010600030101010101" pitchFamily="2" charset="-122"/>
                <a:cs typeface="+mn-cs"/>
              </a:rPr>
              <a:t>Turbiscan</a:t>
            </a:r>
            <a:r>
              <a:rPr lang="zh-CN" altLang="en-US" sz="3000" b="1" dirty="0">
                <a:solidFill>
                  <a:schemeClr val="bg2">
                    <a:lumMod val="75000"/>
                  </a:schemeClr>
                </a:solidFill>
                <a:latin typeface="等线" panose="02010600030101010101" pitchFamily="2" charset="-122"/>
                <a:ea typeface="等线" panose="02010600030101010101" pitchFamily="2" charset="-122"/>
                <a:cs typeface="+mn-cs"/>
              </a:rPr>
              <a:t>数据处理</a:t>
            </a:r>
          </a:p>
        </p:txBody>
      </p:sp>
    </p:spTree>
    <p:extLst>
      <p:ext uri="{BB962C8B-B14F-4D97-AF65-F5344CB8AC3E}">
        <p14:creationId xmlns:p14="http://schemas.microsoft.com/office/powerpoint/2010/main" xmlns="" val="13709596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3024718" y="981075"/>
            <a:ext cx="3716082"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800" b="1" i="0" u="none" strike="noStrike" kern="0" cap="none" spc="0" normalizeH="0" baseline="0" noProof="0" dirty="0">
                <a:ln>
                  <a:noFill/>
                </a:ln>
                <a:solidFill>
                  <a:srgbClr val="374359"/>
                </a:solidFill>
                <a:effectLst/>
                <a:uLnTx/>
                <a:uFillTx/>
                <a:latin typeface="+mj-lt"/>
                <a:ea typeface="+mn-ea"/>
                <a:cs typeface="+mn-cs"/>
              </a:rPr>
              <a:t>Step 7</a:t>
            </a:r>
            <a:r>
              <a:rPr kumimoji="0" lang="en-US" sz="2800" b="0" i="0" u="none" strike="noStrike" kern="0" cap="none" spc="0" normalizeH="0" baseline="0" noProof="0" dirty="0">
                <a:ln>
                  <a:noFill/>
                </a:ln>
                <a:solidFill>
                  <a:srgbClr val="374359"/>
                </a:solidFill>
                <a:effectLst/>
                <a:uLnTx/>
                <a:uFillTx/>
                <a:latin typeface="+mj-lt"/>
                <a:ea typeface="+mn-ea"/>
                <a:cs typeface="+mn-cs"/>
              </a:rPr>
              <a:t> : </a:t>
            </a:r>
            <a:r>
              <a:rPr kumimoji="0" lang="zh-CN" altLang="en-US" sz="2800" b="0" i="0" u="none" strike="noStrike" kern="0" cap="none" spc="0" normalizeH="0" baseline="0" noProof="0" dirty="0">
                <a:ln>
                  <a:noFill/>
                </a:ln>
                <a:solidFill>
                  <a:srgbClr val="374359"/>
                </a:solidFill>
                <a:effectLst/>
                <a:uLnTx/>
                <a:uFillTx/>
                <a:latin typeface="+mj-lt"/>
                <a:ea typeface="+mn-ea"/>
                <a:cs typeface="+mn-cs"/>
              </a:rPr>
              <a:t>计算粒径变化</a:t>
            </a:r>
            <a:endParaRPr kumimoji="0" lang="en-US" sz="2800" b="0" i="0" u="none" strike="noStrike" kern="0" cap="none" spc="0" normalizeH="0" baseline="0" noProof="0" dirty="0">
              <a:ln>
                <a:noFill/>
              </a:ln>
              <a:solidFill>
                <a:srgbClr val="374359"/>
              </a:solidFill>
              <a:effectLst/>
              <a:uLnTx/>
              <a:uFillTx/>
              <a:latin typeface="+mj-lt"/>
              <a:ea typeface="+mn-ea"/>
              <a:cs typeface="+mn-cs"/>
            </a:endParaRPr>
          </a:p>
        </p:txBody>
      </p:sp>
      <p:sp>
        <p:nvSpPr>
          <p:cNvPr id="4" name="Rectangle 3"/>
          <p:cNvSpPr/>
          <p:nvPr/>
        </p:nvSpPr>
        <p:spPr>
          <a:xfrm>
            <a:off x="960967" y="1517650"/>
            <a:ext cx="1422184" cy="4001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0" cap="none" spc="0" normalizeH="0" baseline="0" noProof="0" dirty="0">
                <a:ln>
                  <a:noFill/>
                </a:ln>
                <a:solidFill>
                  <a:srgbClr val="374359"/>
                </a:solidFill>
                <a:effectLst/>
                <a:uLnTx/>
                <a:uFillTx/>
                <a:latin typeface="+mj-lt"/>
                <a:ea typeface="+mn-ea"/>
                <a:cs typeface="+mn-cs"/>
              </a:rPr>
              <a:t>粒径变化 </a:t>
            </a:r>
            <a:r>
              <a:rPr kumimoji="0" lang="en-US" sz="2000" b="0" i="0" u="none" strike="noStrike" kern="0" cap="none" spc="0" normalizeH="0" baseline="0" noProof="0" dirty="0">
                <a:ln>
                  <a:noFill/>
                </a:ln>
                <a:solidFill>
                  <a:srgbClr val="374359"/>
                </a:solidFill>
                <a:effectLst/>
                <a:uLnTx/>
                <a:uFillTx/>
                <a:latin typeface="+mj-lt"/>
                <a:ea typeface="+mn-ea"/>
                <a:cs typeface="+mn-cs"/>
              </a:rPr>
              <a:t>: </a:t>
            </a:r>
          </a:p>
        </p:txBody>
      </p:sp>
      <p:sp>
        <p:nvSpPr>
          <p:cNvPr id="18" name="Rectangle 3"/>
          <p:cNvSpPr>
            <a:spLocks noChangeArrowheads="1"/>
          </p:cNvSpPr>
          <p:nvPr/>
        </p:nvSpPr>
        <p:spPr bwMode="auto">
          <a:xfrm>
            <a:off x="4209627" y="1624966"/>
            <a:ext cx="1586653" cy="3371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1600" b="1" i="1" u="none" strike="noStrike" kern="0" cap="none" spc="0" normalizeH="0" baseline="0" noProof="0" dirty="0">
                <a:ln>
                  <a:noFill/>
                </a:ln>
                <a:solidFill>
                  <a:srgbClr val="0070C0"/>
                </a:solidFill>
                <a:effectLst/>
                <a:uLnTx/>
                <a:uFillTx/>
                <a:latin typeface="Calibri" panose="020F0502020204030204" pitchFamily="34" charset="0"/>
                <a:ea typeface="+mn-ea"/>
                <a:cs typeface="+mn-cs"/>
              </a:rPr>
              <a:t>np, </a:t>
            </a:r>
            <a:r>
              <a:rPr kumimoji="0" lang="en-US" sz="1600" b="1" i="1" u="none" strike="noStrike" kern="0" cap="none" spc="0" normalizeH="0" baseline="0" noProof="0" dirty="0" err="1">
                <a:ln>
                  <a:noFill/>
                </a:ln>
                <a:solidFill>
                  <a:srgbClr val="0070C0"/>
                </a:solidFill>
                <a:effectLst/>
                <a:uLnTx/>
                <a:uFillTx/>
                <a:latin typeface="Calibri" panose="020F0502020204030204" pitchFamily="34" charset="0"/>
                <a:ea typeface="+mn-ea"/>
                <a:cs typeface="+mn-cs"/>
              </a:rPr>
              <a:t>nf</a:t>
            </a:r>
            <a:r>
              <a:rPr kumimoji="0" lang="en-US" sz="1600" b="1" i="1" u="none" strike="noStrike" kern="0" cap="none" spc="0" normalizeH="0" baseline="0" noProof="0" dirty="0">
                <a:ln>
                  <a:noFill/>
                </a:ln>
                <a:solidFill>
                  <a:srgbClr val="0070C0"/>
                </a:solidFill>
                <a:effectLst/>
                <a:uLnTx/>
                <a:uFillTx/>
                <a:latin typeface="Calibri" panose="020F0502020204030204" pitchFamily="34" charset="0"/>
                <a:ea typeface="+mn-ea"/>
                <a:cs typeface="+mn-cs"/>
              </a:rPr>
              <a:t>, Φ  </a:t>
            </a:r>
          </a:p>
        </p:txBody>
      </p:sp>
      <p:pic>
        <p:nvPicPr>
          <p:cNvPr id="20" name="Picture 2"/>
          <p:cNvPicPr>
            <a:picLocks noChangeAspect="1"/>
          </p:cNvPicPr>
          <p:nvPr/>
        </p:nvPicPr>
        <p:blipFill>
          <a:blip r:embed="rId2" cstate="print"/>
          <a:stretch>
            <a:fillRect/>
          </a:stretch>
        </p:blipFill>
        <p:spPr>
          <a:xfrm>
            <a:off x="4313767" y="4890136"/>
            <a:ext cx="4288367" cy="1666875"/>
          </a:xfrm>
          <a:prstGeom prst="rect">
            <a:avLst/>
          </a:prstGeom>
          <a:noFill/>
          <a:ln w="9525">
            <a:noFill/>
          </a:ln>
        </p:spPr>
      </p:pic>
      <p:pic>
        <p:nvPicPr>
          <p:cNvPr id="2" name="图片 1"/>
          <p:cNvPicPr>
            <a:picLocks noChangeAspect="1"/>
          </p:cNvPicPr>
          <p:nvPr/>
        </p:nvPicPr>
        <p:blipFill>
          <a:blip r:embed="rId3" cstate="print"/>
          <a:stretch>
            <a:fillRect/>
          </a:stretch>
        </p:blipFill>
        <p:spPr>
          <a:xfrm>
            <a:off x="1255607" y="2039620"/>
            <a:ext cx="10403840" cy="2850515"/>
          </a:xfrm>
          <a:prstGeom prst="rect">
            <a:avLst/>
          </a:prstGeom>
        </p:spPr>
      </p:pic>
      <p:sp>
        <p:nvSpPr>
          <p:cNvPr id="8" name="Titre 1"/>
          <p:cNvSpPr txBox="1">
            <a:spLocks/>
          </p:cNvSpPr>
          <p:nvPr/>
        </p:nvSpPr>
        <p:spPr>
          <a:xfrm>
            <a:off x="842676" y="-314464"/>
            <a:ext cx="10320867" cy="1100139"/>
          </a:xfrm>
          <a:prstGeom prst="rect">
            <a:avLst/>
          </a:prstGeom>
        </p:spPr>
        <p:txBody>
          <a:bodyPr vert="horz" wrap="square" lIns="91440" tIns="45720" rIns="91440" bIns="45720" anchor="ctr"/>
          <a:lstStyle>
            <a:lvl1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1pPr>
            <a:lvl2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5pPr>
            <a:lvl6pPr marL="457200" algn="ctr" rtl="0" fontAlgn="base">
              <a:spcBef>
                <a:spcPct val="0"/>
              </a:spcBef>
              <a:spcAft>
                <a:spcPct val="0"/>
              </a:spcAft>
              <a:defRPr sz="3200">
                <a:solidFill>
                  <a:srgbClr val="5A91CD"/>
                </a:solidFill>
                <a:latin typeface="Arial" charset="0"/>
              </a:defRPr>
            </a:lvl6pPr>
            <a:lvl7pPr marL="914400" algn="ctr" rtl="0" fontAlgn="base">
              <a:spcBef>
                <a:spcPct val="0"/>
              </a:spcBef>
              <a:spcAft>
                <a:spcPct val="0"/>
              </a:spcAft>
              <a:defRPr sz="3200">
                <a:solidFill>
                  <a:srgbClr val="5A91CD"/>
                </a:solidFill>
                <a:latin typeface="Arial" charset="0"/>
              </a:defRPr>
            </a:lvl7pPr>
            <a:lvl8pPr marL="1371600" algn="ctr" rtl="0" fontAlgn="base">
              <a:spcBef>
                <a:spcPct val="0"/>
              </a:spcBef>
              <a:spcAft>
                <a:spcPct val="0"/>
              </a:spcAft>
              <a:defRPr sz="3200">
                <a:solidFill>
                  <a:srgbClr val="5A91CD"/>
                </a:solidFill>
                <a:latin typeface="Arial" charset="0"/>
              </a:defRPr>
            </a:lvl8pPr>
            <a:lvl9pPr marL="1828800" algn="ctr" rtl="0" fontAlgn="base">
              <a:spcBef>
                <a:spcPct val="0"/>
              </a:spcBef>
              <a:spcAft>
                <a:spcPct val="0"/>
              </a:spcAft>
              <a:defRPr sz="3200">
                <a:solidFill>
                  <a:srgbClr val="5A91CD"/>
                </a:solidFill>
                <a:latin typeface="Arial" charset="0"/>
              </a:defRPr>
            </a:lvl9pPr>
          </a:lstStyle>
          <a:p>
            <a:r>
              <a:rPr lang="fr-FR" altLang="fr-FR" sz="3000" b="1" dirty="0">
                <a:solidFill>
                  <a:schemeClr val="bg2">
                    <a:lumMod val="75000"/>
                  </a:schemeClr>
                </a:solidFill>
                <a:latin typeface="等线" panose="02010600030101010101" pitchFamily="2" charset="-122"/>
                <a:ea typeface="等线" panose="02010600030101010101" pitchFamily="2" charset="-122"/>
                <a:cs typeface="+mn-cs"/>
              </a:rPr>
              <a:t>Turbiscan</a:t>
            </a:r>
            <a:r>
              <a:rPr lang="zh-CN" altLang="en-US" sz="3000" b="1" dirty="0">
                <a:solidFill>
                  <a:schemeClr val="bg2">
                    <a:lumMod val="75000"/>
                  </a:schemeClr>
                </a:solidFill>
                <a:latin typeface="等线" panose="02010600030101010101" pitchFamily="2" charset="-122"/>
                <a:ea typeface="等线" panose="02010600030101010101" pitchFamily="2" charset="-122"/>
                <a:cs typeface="+mn-cs"/>
              </a:rPr>
              <a:t>数据处理</a:t>
            </a:r>
          </a:p>
        </p:txBody>
      </p:sp>
    </p:spTree>
    <p:extLst>
      <p:ext uri="{BB962C8B-B14F-4D97-AF65-F5344CB8AC3E}">
        <p14:creationId xmlns:p14="http://schemas.microsoft.com/office/powerpoint/2010/main" xmlns="" val="2735528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p:cNvSpPr>
            <a:spLocks noChangeArrowheads="1"/>
          </p:cNvSpPr>
          <p:nvPr/>
        </p:nvSpPr>
        <p:spPr bwMode="auto">
          <a:xfrm>
            <a:off x="527051" y="1243013"/>
            <a:ext cx="11233149"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marL="342900" marR="0" lvl="0" indent="-342900" algn="l" defTabSz="914400" rtl="0" eaLnBrk="1" fontAlgn="base" latinLnBrk="0" hangingPunct="1">
              <a:lnSpc>
                <a:spcPct val="100000"/>
              </a:lnSpc>
              <a:spcBef>
                <a:spcPct val="20000"/>
              </a:spcBef>
              <a:spcAft>
                <a:spcPct val="0"/>
              </a:spcAft>
              <a:buClrTx/>
              <a:buSzTx/>
              <a:buFont typeface="Wingdings" charset="2"/>
              <a:buChar char="§"/>
              <a:tabLst/>
              <a:defRPr/>
            </a:pPr>
            <a:r>
              <a:rPr kumimoji="0" lang="en-US" altLang="fr-FR" sz="2000" b="0" i="0" u="none" strike="noStrike" kern="1200" cap="none" spc="0" normalizeH="0" baseline="0" noProof="0" dirty="0">
                <a:ln>
                  <a:noFill/>
                </a:ln>
                <a:solidFill>
                  <a:srgbClr val="374359"/>
                </a:solidFill>
                <a:effectLst/>
                <a:uLnTx/>
                <a:uFillTx/>
                <a:latin typeface="Arial" charset="0"/>
                <a:ea typeface="MS PGothic" charset="-128"/>
                <a:cs typeface="+mn-cs"/>
              </a:rPr>
              <a:t>What is considered a Stable formulation ?</a:t>
            </a:r>
          </a:p>
        </p:txBody>
      </p:sp>
      <p:sp>
        <p:nvSpPr>
          <p:cNvPr id="14339" name="Text Box 53"/>
          <p:cNvSpPr txBox="1">
            <a:spLocks noChangeArrowheads="1"/>
          </p:cNvSpPr>
          <p:nvPr/>
        </p:nvSpPr>
        <p:spPr bwMode="auto">
          <a:xfrm>
            <a:off x="527051" y="2876551"/>
            <a:ext cx="4224867" cy="11079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fr-FR" sz="1800" b="1" i="0" u="none" strike="noStrike" kern="1200" cap="none" spc="0" normalizeH="0" baseline="0" noProof="0" dirty="0">
                <a:ln>
                  <a:noFill/>
                </a:ln>
                <a:solidFill>
                  <a:srgbClr val="374359"/>
                </a:solidFill>
                <a:effectLst/>
                <a:uLnTx/>
                <a:uFillTx/>
                <a:latin typeface="Arial" charset="0"/>
                <a:ea typeface="MS PGothic" charset="-128"/>
                <a:cs typeface="+mn-cs"/>
              </a:rPr>
              <a:t>The system able to remain in the initial state: </a:t>
            </a:r>
            <a:r>
              <a:rPr kumimoji="0" lang="en-US" altLang="fr-FR" sz="2000" b="1" i="0" u="none" strike="noStrike" kern="1200" cap="none" spc="0" normalizeH="0" baseline="0" noProof="0" dirty="0">
                <a:ln>
                  <a:noFill/>
                </a:ln>
                <a:solidFill>
                  <a:srgbClr val="374359"/>
                </a:solidFill>
                <a:effectLst/>
                <a:uLnTx/>
                <a:uFillTx/>
                <a:latin typeface="Arial" charset="0"/>
                <a:ea typeface="MS PGothic" charset="-128"/>
                <a:cs typeface="+mn-cs"/>
              </a:rPr>
              <a:t/>
            </a:r>
            <a:br>
              <a:rPr kumimoji="0" lang="en-US" altLang="fr-FR" sz="2000" b="1" i="0" u="none" strike="noStrike" kern="1200" cap="none" spc="0" normalizeH="0" baseline="0" noProof="0" dirty="0">
                <a:ln>
                  <a:noFill/>
                </a:ln>
                <a:solidFill>
                  <a:srgbClr val="374359"/>
                </a:solidFill>
                <a:effectLst/>
                <a:uLnTx/>
                <a:uFillTx/>
                <a:latin typeface="Arial" charset="0"/>
                <a:ea typeface="MS PGothic" charset="-128"/>
                <a:cs typeface="+mn-cs"/>
              </a:rPr>
            </a:br>
            <a:r>
              <a:rPr kumimoji="0" lang="en-US" altLang="fr-FR" sz="1500" b="0" i="1" u="none" strike="noStrike" kern="1200" cap="none" spc="0" normalizeH="0" baseline="0" noProof="0" dirty="0">
                <a:ln>
                  <a:noFill/>
                </a:ln>
                <a:solidFill>
                  <a:srgbClr val="374359"/>
                </a:solidFill>
                <a:effectLst/>
                <a:uLnTx/>
                <a:uFillTx/>
                <a:latin typeface="Arial" charset="0"/>
                <a:ea typeface="MS PGothic" charset="-128"/>
                <a:cs typeface="+mn-cs"/>
              </a:rPr>
              <a:t>particle size, homogeneity, sensorial properties, rheology, biology….</a:t>
            </a:r>
          </a:p>
        </p:txBody>
      </p:sp>
      <p:sp>
        <p:nvSpPr>
          <p:cNvPr id="3" name="Rectangle 2"/>
          <p:cNvSpPr>
            <a:spLocks noChangeArrowheads="1"/>
          </p:cNvSpPr>
          <p:nvPr/>
        </p:nvSpPr>
        <p:spPr bwMode="auto">
          <a:xfrm>
            <a:off x="23284" y="4405908"/>
            <a:ext cx="5232400" cy="7540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altLang="fr-FR" sz="1600" b="0" i="0" u="none" strike="noStrike" kern="1200" cap="none" spc="0" normalizeH="0" baseline="0" noProof="0" dirty="0">
                <a:ln>
                  <a:noFill/>
                </a:ln>
                <a:solidFill>
                  <a:srgbClr val="374359"/>
                </a:solidFill>
                <a:effectLst/>
                <a:uLnTx/>
                <a:uFillTx/>
                <a:latin typeface="Arial" charset="0"/>
                <a:ea typeface="MS PGothic" charset="-128"/>
                <a:cs typeface="+mn-cs"/>
              </a:rPr>
              <a:t>In practice, no </a:t>
            </a:r>
            <a:r>
              <a:rPr kumimoji="0" lang="fr-FR" altLang="fr-FR" sz="1600" b="0" i="0" u="none" strike="noStrike" kern="1200" cap="none" spc="0" normalizeH="0" baseline="0" noProof="0" dirty="0" err="1">
                <a:ln>
                  <a:noFill/>
                </a:ln>
                <a:solidFill>
                  <a:srgbClr val="374359"/>
                </a:solidFill>
                <a:effectLst/>
                <a:uLnTx/>
                <a:uFillTx/>
                <a:latin typeface="Arial" charset="0"/>
                <a:ea typeface="MS PGothic" charset="-128"/>
                <a:cs typeface="+mn-cs"/>
              </a:rPr>
              <a:t>such</a:t>
            </a:r>
            <a:r>
              <a:rPr kumimoji="0" lang="fr-FR" altLang="fr-FR" sz="1600" b="0" i="0" u="none" strike="noStrike" kern="1200" cap="none" spc="0" normalizeH="0" baseline="0" noProof="0" dirty="0">
                <a:ln>
                  <a:noFill/>
                </a:ln>
                <a:solidFill>
                  <a:srgbClr val="374359"/>
                </a:solidFill>
                <a:effectLst/>
                <a:uLnTx/>
                <a:uFillTx/>
                <a:latin typeface="Arial" charset="0"/>
                <a:ea typeface="MS PGothic" charset="-128"/>
                <a:cs typeface="+mn-cs"/>
              </a:rPr>
              <a:t> </a:t>
            </a:r>
            <a:r>
              <a:rPr kumimoji="0" lang="fr-FR" altLang="fr-FR" sz="1600" b="0" i="0" u="none" strike="noStrike" kern="1200" cap="none" spc="0" normalizeH="0" baseline="0" noProof="0" dirty="0" err="1">
                <a:ln>
                  <a:noFill/>
                </a:ln>
                <a:solidFill>
                  <a:srgbClr val="374359"/>
                </a:solidFill>
                <a:effectLst/>
                <a:uLnTx/>
                <a:uFillTx/>
                <a:latin typeface="Arial" charset="0"/>
                <a:ea typeface="MS PGothic" charset="-128"/>
                <a:cs typeface="+mn-cs"/>
              </a:rPr>
              <a:t>product</a:t>
            </a:r>
            <a:r>
              <a:rPr kumimoji="0" lang="fr-FR" altLang="fr-FR" sz="1600" b="0" i="0" u="none" strike="noStrike" kern="1200" cap="none" spc="0" normalizeH="0" baseline="0" noProof="0" dirty="0">
                <a:ln>
                  <a:noFill/>
                </a:ln>
                <a:solidFill>
                  <a:srgbClr val="374359"/>
                </a:solidFill>
                <a:effectLst/>
                <a:uLnTx/>
                <a:uFillTx/>
                <a:latin typeface="Arial" charset="0"/>
                <a:ea typeface="MS PGothic" charset="-128"/>
                <a:cs typeface="+mn-cs"/>
              </a:rPr>
              <a:t> </a:t>
            </a:r>
            <a:r>
              <a:rPr kumimoji="0" lang="fr-FR" altLang="fr-FR" sz="1600" b="0" i="0" u="none" strike="noStrike" kern="1200" cap="none" spc="0" normalizeH="0" baseline="0" noProof="0" dirty="0" err="1">
                <a:ln>
                  <a:noFill/>
                </a:ln>
                <a:solidFill>
                  <a:srgbClr val="374359"/>
                </a:solidFill>
                <a:effectLst/>
                <a:uLnTx/>
                <a:uFillTx/>
                <a:latin typeface="Arial" charset="0"/>
                <a:ea typeface="MS PGothic" charset="-128"/>
                <a:cs typeface="+mn-cs"/>
              </a:rPr>
              <a:t>exists</a:t>
            </a:r>
            <a:endParaRPr kumimoji="0" lang="fr-FR" altLang="fr-FR" sz="1600" b="0" i="0" u="none" strike="noStrike" kern="1200" cap="none" spc="0" normalizeH="0" baseline="0" noProof="0" dirty="0">
              <a:ln>
                <a:noFill/>
              </a:ln>
              <a:solidFill>
                <a:srgbClr val="374359"/>
              </a:solidFill>
              <a:effectLst/>
              <a:uLnTx/>
              <a:uFillTx/>
              <a:latin typeface="Arial" charset="0"/>
              <a:ea typeface="MS PGothic" charset="-128"/>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altLang="fr-FR" sz="1800" b="1" i="0" u="sng" strike="noStrike" kern="1200" cap="none" spc="0" normalizeH="0" baseline="0" noProof="0" dirty="0" err="1">
                <a:ln>
                  <a:noFill/>
                </a:ln>
                <a:solidFill>
                  <a:srgbClr val="374359"/>
                </a:solidFill>
                <a:effectLst/>
                <a:uLnTx/>
                <a:uFillTx/>
                <a:latin typeface="Arial" charset="0"/>
                <a:ea typeface="MS PGothic" charset="-128"/>
                <a:cs typeface="+mn-cs"/>
              </a:rPr>
              <a:t>Every</a:t>
            </a:r>
            <a:r>
              <a:rPr kumimoji="0" lang="fr-FR" altLang="fr-FR" sz="1800" b="1" i="0" u="sng" strike="noStrike" kern="1200" cap="none" spc="0" normalizeH="0" baseline="0" noProof="0" dirty="0">
                <a:ln>
                  <a:noFill/>
                </a:ln>
                <a:solidFill>
                  <a:srgbClr val="374359"/>
                </a:solidFill>
                <a:effectLst/>
                <a:uLnTx/>
                <a:uFillTx/>
                <a:latin typeface="Arial" charset="0"/>
                <a:ea typeface="MS PGothic" charset="-128"/>
                <a:cs typeface="+mn-cs"/>
              </a:rPr>
              <a:t> system </a:t>
            </a:r>
            <a:r>
              <a:rPr kumimoji="0" lang="fr-FR" altLang="fr-FR" sz="1800" b="1" i="0" u="sng" strike="noStrike" kern="1200" cap="none" spc="0" normalizeH="0" baseline="0" noProof="0" dirty="0" err="1">
                <a:ln>
                  <a:noFill/>
                </a:ln>
                <a:solidFill>
                  <a:srgbClr val="374359"/>
                </a:solidFill>
                <a:effectLst/>
                <a:uLnTx/>
                <a:uFillTx/>
                <a:latin typeface="Arial" charset="0"/>
                <a:ea typeface="MS PGothic" charset="-128"/>
                <a:cs typeface="+mn-cs"/>
              </a:rPr>
              <a:t>evolves</a:t>
            </a:r>
            <a:endParaRPr kumimoji="0" lang="fr-FR" altLang="fr-FR" sz="1800" b="1" i="0" u="sng" strike="noStrike" kern="1200" cap="none" spc="0" normalizeH="0" baseline="0" noProof="0" dirty="0">
              <a:ln>
                <a:noFill/>
              </a:ln>
              <a:solidFill>
                <a:srgbClr val="374359"/>
              </a:solidFill>
              <a:effectLst/>
              <a:uLnTx/>
              <a:uFillTx/>
              <a:latin typeface="Arial" charset="0"/>
              <a:ea typeface="MS PGothic" charset="-128"/>
              <a:cs typeface="+mn-cs"/>
            </a:endParaRPr>
          </a:p>
        </p:txBody>
      </p:sp>
      <p:pic>
        <p:nvPicPr>
          <p:cNvPr id="14342" name="Picture 10"/>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1583167" y="1817687"/>
            <a:ext cx="1856317" cy="8477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4" name="Connecteur droit 3"/>
          <p:cNvCxnSpPr/>
          <p:nvPr/>
        </p:nvCxnSpPr>
        <p:spPr>
          <a:xfrm>
            <a:off x="4847861" y="1988841"/>
            <a:ext cx="0" cy="3470275"/>
          </a:xfrm>
          <a:prstGeom prst="line">
            <a:avLst/>
          </a:prstGeom>
          <a:ln w="28575">
            <a:solidFill>
              <a:srgbClr val="0092D2"/>
            </a:solidFill>
          </a:ln>
        </p:spPr>
        <p:style>
          <a:lnRef idx="1">
            <a:schemeClr val="accent1"/>
          </a:lnRef>
          <a:fillRef idx="0">
            <a:schemeClr val="accent1"/>
          </a:fillRef>
          <a:effectRef idx="0">
            <a:schemeClr val="accent1"/>
          </a:effectRef>
          <a:fontRef idx="minor">
            <a:schemeClr val="tx1"/>
          </a:fontRef>
        </p:style>
      </p:cxnSp>
      <p:sp>
        <p:nvSpPr>
          <p:cNvPr id="14345" name="ZoneTexte 3"/>
          <p:cNvSpPr txBox="1">
            <a:spLocks noChangeArrowheads="1"/>
          </p:cNvSpPr>
          <p:nvPr/>
        </p:nvSpPr>
        <p:spPr bwMode="auto">
          <a:xfrm>
            <a:off x="562931" y="623889"/>
            <a:ext cx="9840383" cy="61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fr-FR" altLang="fr-FR" sz="2000" b="1" i="0" u="none" strike="noStrike" kern="1200" cap="none" spc="0" normalizeH="0" baseline="0" noProof="0" dirty="0">
                <a:ln>
                  <a:noFill/>
                </a:ln>
                <a:solidFill>
                  <a:srgbClr val="202B46"/>
                </a:solidFill>
                <a:effectLst/>
                <a:uLnTx/>
                <a:uFillTx/>
                <a:latin typeface="Arial" charset="0"/>
                <a:ea typeface="MS PGothic" charset="-128"/>
                <a:cs typeface="+mn-cs"/>
              </a:rPr>
              <a:t>PHYSICAL STABILITY</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fr-FR" altLang="fr-FR" sz="1800" b="0" i="0" u="none" strike="noStrike" kern="1200" cap="none" spc="0" normalizeH="0" baseline="0" noProof="0" dirty="0" err="1">
                <a:ln>
                  <a:noFill/>
                </a:ln>
                <a:solidFill>
                  <a:srgbClr val="0092D2"/>
                </a:solidFill>
                <a:effectLst/>
                <a:uLnTx/>
                <a:uFillTx/>
                <a:latin typeface="Arial" charset="0"/>
                <a:ea typeface="MS PGothic" charset="-128"/>
                <a:cs typeface="+mn-cs"/>
              </a:rPr>
              <a:t>Definitions</a:t>
            </a:r>
            <a:endParaRPr kumimoji="0" lang="fr-FR" altLang="fr-FR" sz="1800" b="0" i="0" u="none" strike="noStrike" kern="1200" cap="none" spc="0" normalizeH="0" baseline="0" noProof="0" dirty="0">
              <a:ln>
                <a:noFill/>
              </a:ln>
              <a:solidFill>
                <a:srgbClr val="0092D2"/>
              </a:solidFill>
              <a:effectLst/>
              <a:uLnTx/>
              <a:uFillTx/>
              <a:latin typeface="Arial" charset="0"/>
              <a:ea typeface="MS PGothic" charset="-128"/>
              <a:cs typeface="+mn-cs"/>
            </a:endParaRPr>
          </a:p>
        </p:txBody>
      </p:sp>
      <p:grpSp>
        <p:nvGrpSpPr>
          <p:cNvPr id="119" name="Group 118"/>
          <p:cNvGrpSpPr>
            <a:grpSpLocks noChangeAspect="1"/>
          </p:cNvGrpSpPr>
          <p:nvPr/>
        </p:nvGrpSpPr>
        <p:grpSpPr>
          <a:xfrm>
            <a:off x="7320440" y="2534785"/>
            <a:ext cx="2480335" cy="2130127"/>
            <a:chOff x="2100979" y="1306553"/>
            <a:chExt cx="1360432" cy="1557794"/>
          </a:xfrm>
        </p:grpSpPr>
        <p:grpSp>
          <p:nvGrpSpPr>
            <p:cNvPr id="120" name="Group 119"/>
            <p:cNvGrpSpPr/>
            <p:nvPr/>
          </p:nvGrpSpPr>
          <p:grpSpPr>
            <a:xfrm>
              <a:off x="2100979" y="1306553"/>
              <a:ext cx="1360432" cy="1557794"/>
              <a:chOff x="1316524" y="1387560"/>
              <a:chExt cx="1360432" cy="1557794"/>
            </a:xfrm>
          </p:grpSpPr>
          <p:sp>
            <p:nvSpPr>
              <p:cNvPr id="141" name="Process 140"/>
              <p:cNvSpPr/>
              <p:nvPr/>
            </p:nvSpPr>
            <p:spPr>
              <a:xfrm>
                <a:off x="1524956" y="1657831"/>
                <a:ext cx="1152000" cy="1152000"/>
              </a:xfrm>
              <a:prstGeom prst="flowChartProcess">
                <a:avLst/>
              </a:prstGeom>
              <a:solidFill>
                <a:srgbClr val="025C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142" name="Process 141"/>
              <p:cNvSpPr/>
              <p:nvPr/>
            </p:nvSpPr>
            <p:spPr>
              <a:xfrm>
                <a:off x="1316524" y="1855254"/>
                <a:ext cx="1008112" cy="1090100"/>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143" name="TextBox 142"/>
              <p:cNvSpPr txBox="1"/>
              <p:nvPr/>
            </p:nvSpPr>
            <p:spPr>
              <a:xfrm>
                <a:off x="1554989" y="1387560"/>
                <a:ext cx="706195" cy="2700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Arial" charset="0"/>
                    <a:cs typeface="Arial" charset="0"/>
                  </a:rPr>
                  <a:t>Initial state</a:t>
                </a:r>
              </a:p>
            </p:txBody>
          </p:sp>
        </p:grpSp>
        <p:grpSp>
          <p:nvGrpSpPr>
            <p:cNvPr id="121" name="Group 120"/>
            <p:cNvGrpSpPr/>
            <p:nvPr/>
          </p:nvGrpSpPr>
          <p:grpSpPr>
            <a:xfrm>
              <a:off x="2208613" y="1913372"/>
              <a:ext cx="834511" cy="769363"/>
              <a:chOff x="2261108" y="2868863"/>
              <a:chExt cx="2080684" cy="1399814"/>
            </a:xfrm>
            <a:solidFill>
              <a:srgbClr val="FFC000"/>
            </a:solidFill>
          </p:grpSpPr>
          <p:sp>
            <p:nvSpPr>
              <p:cNvPr id="122" name="Oval 121"/>
              <p:cNvSpPr/>
              <p:nvPr/>
            </p:nvSpPr>
            <p:spPr>
              <a:xfrm>
                <a:off x="2511713" y="3394328"/>
                <a:ext cx="262568" cy="191605"/>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123" name="Oval 122"/>
              <p:cNvSpPr/>
              <p:nvPr/>
            </p:nvSpPr>
            <p:spPr>
              <a:xfrm>
                <a:off x="3356464" y="3356686"/>
                <a:ext cx="262568" cy="191605"/>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124" name="Oval 123"/>
              <p:cNvSpPr/>
              <p:nvPr/>
            </p:nvSpPr>
            <p:spPr>
              <a:xfrm>
                <a:off x="4013582" y="3387155"/>
                <a:ext cx="328210" cy="239506"/>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125" name="Oval 124"/>
              <p:cNvSpPr/>
              <p:nvPr/>
            </p:nvSpPr>
            <p:spPr>
              <a:xfrm>
                <a:off x="2960815" y="3828126"/>
                <a:ext cx="262568" cy="191605"/>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126" name="Oval 125"/>
              <p:cNvSpPr/>
              <p:nvPr/>
            </p:nvSpPr>
            <p:spPr>
              <a:xfrm>
                <a:off x="3446335" y="3644450"/>
                <a:ext cx="328210" cy="239506"/>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127" name="Oval 126"/>
              <p:cNvSpPr/>
              <p:nvPr/>
            </p:nvSpPr>
            <p:spPr>
              <a:xfrm>
                <a:off x="2718620" y="3073469"/>
                <a:ext cx="328210" cy="239506"/>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128" name="Oval 127"/>
              <p:cNvSpPr/>
              <p:nvPr/>
            </p:nvSpPr>
            <p:spPr>
              <a:xfrm>
                <a:off x="2357923" y="3789642"/>
                <a:ext cx="393852" cy="287407"/>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129" name="Oval 128"/>
              <p:cNvSpPr/>
              <p:nvPr/>
            </p:nvSpPr>
            <p:spPr>
              <a:xfrm>
                <a:off x="3489331" y="3027337"/>
                <a:ext cx="393852" cy="287407"/>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130" name="Oval 129"/>
              <p:cNvSpPr/>
              <p:nvPr/>
            </p:nvSpPr>
            <p:spPr>
              <a:xfrm>
                <a:off x="3464316" y="4077072"/>
                <a:ext cx="262568" cy="191605"/>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131" name="Oval 130"/>
              <p:cNvSpPr/>
              <p:nvPr/>
            </p:nvSpPr>
            <p:spPr>
              <a:xfrm>
                <a:off x="3726776" y="3446554"/>
                <a:ext cx="196926" cy="143703"/>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132" name="Oval 131"/>
              <p:cNvSpPr/>
              <p:nvPr/>
            </p:nvSpPr>
            <p:spPr>
              <a:xfrm>
                <a:off x="2754374" y="3620197"/>
                <a:ext cx="131284" cy="95802"/>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133" name="Oval 132"/>
              <p:cNvSpPr/>
              <p:nvPr/>
            </p:nvSpPr>
            <p:spPr>
              <a:xfrm>
                <a:off x="3896996" y="3655147"/>
                <a:ext cx="65642" cy="47901"/>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134" name="Oval 133"/>
              <p:cNvSpPr/>
              <p:nvPr/>
            </p:nvSpPr>
            <p:spPr>
              <a:xfrm>
                <a:off x="3257753" y="3640299"/>
                <a:ext cx="131284" cy="95802"/>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135" name="Oval 134"/>
              <p:cNvSpPr/>
              <p:nvPr/>
            </p:nvSpPr>
            <p:spPr>
              <a:xfrm>
                <a:off x="3013469" y="3484381"/>
                <a:ext cx="196926" cy="143703"/>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136" name="Oval 135"/>
              <p:cNvSpPr/>
              <p:nvPr/>
            </p:nvSpPr>
            <p:spPr>
              <a:xfrm>
                <a:off x="3382086" y="2868863"/>
                <a:ext cx="131284" cy="95802"/>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137" name="Oval 136"/>
              <p:cNvSpPr/>
              <p:nvPr/>
            </p:nvSpPr>
            <p:spPr>
              <a:xfrm>
                <a:off x="2581134" y="2940405"/>
                <a:ext cx="131284" cy="95802"/>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138" name="Oval 137"/>
              <p:cNvSpPr/>
              <p:nvPr/>
            </p:nvSpPr>
            <p:spPr>
              <a:xfrm>
                <a:off x="2261108" y="3464946"/>
                <a:ext cx="196926" cy="143703"/>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139" name="Oval 138"/>
              <p:cNvSpPr/>
              <p:nvPr/>
            </p:nvSpPr>
            <p:spPr>
              <a:xfrm>
                <a:off x="3078000" y="2951001"/>
                <a:ext cx="196926" cy="143703"/>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140" name="Oval 139"/>
              <p:cNvSpPr/>
              <p:nvPr/>
            </p:nvSpPr>
            <p:spPr>
              <a:xfrm>
                <a:off x="3138947" y="3177900"/>
                <a:ext cx="65642" cy="47901"/>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sp>
        <p:nvSpPr>
          <p:cNvPr id="144" name="Text Box 15"/>
          <p:cNvSpPr txBox="1">
            <a:spLocks noChangeArrowheads="1"/>
          </p:cNvSpPr>
          <p:nvPr/>
        </p:nvSpPr>
        <p:spPr bwMode="auto">
          <a:xfrm>
            <a:off x="5203710" y="4952106"/>
            <a:ext cx="6577601" cy="10772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1600" b="0" i="0" u="none" strike="noStrike" kern="1200" cap="none" spc="0" normalizeH="0" baseline="0" noProof="0" dirty="0">
                <a:ln>
                  <a:noFill/>
                </a:ln>
                <a:solidFill>
                  <a:srgbClr val="000000"/>
                </a:solidFill>
                <a:effectLst/>
                <a:uLnTx/>
                <a:uFillTx/>
                <a:latin typeface="Arial" charset="0"/>
                <a:ea typeface="MS PGothic" charset="-128"/>
                <a:cs typeface="+mn-cs"/>
              </a:rPr>
              <a:t>These dispersions are unstable under the effect of temperature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1600" b="0" i="0" u="none" strike="noStrike" kern="1200" cap="none" spc="0" normalizeH="0" baseline="0" noProof="0" dirty="0">
                <a:ln>
                  <a:noFill/>
                </a:ln>
                <a:solidFill>
                  <a:srgbClr val="000000"/>
                </a:solidFill>
                <a:effectLst/>
                <a:uLnTx/>
                <a:uFillTx/>
                <a:latin typeface="Arial" charset="0"/>
                <a:ea typeface="MS PGothic" charset="-128"/>
                <a:cs typeface="+mn-cs"/>
              </a:rPr>
              <a:t>BUT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1600" b="0" i="0" u="none" strike="noStrike" kern="1200" cap="none" spc="0" normalizeH="0" baseline="0" noProof="0" dirty="0">
                <a:ln>
                  <a:noFill/>
                </a:ln>
                <a:solidFill>
                  <a:srgbClr val="000000"/>
                </a:solidFill>
                <a:effectLst/>
                <a:uLnTx/>
                <a:uFillTx/>
                <a:latin typeface="Arial" charset="0"/>
                <a:ea typeface="MS PGothic" charset="-128"/>
                <a:cs typeface="+mn-cs"/>
              </a:rPr>
              <a:t>It is the kinetic stability that will determine whether the formulation is acceptable</a:t>
            </a:r>
          </a:p>
        </p:txBody>
      </p:sp>
      <p:sp>
        <p:nvSpPr>
          <p:cNvPr id="145" name="Text Box 15"/>
          <p:cNvSpPr txBox="1">
            <a:spLocks noChangeArrowheads="1"/>
          </p:cNvSpPr>
          <p:nvPr/>
        </p:nvSpPr>
        <p:spPr bwMode="auto">
          <a:xfrm>
            <a:off x="5233989" y="1900479"/>
            <a:ext cx="635308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1600" b="0" i="0" u="none" strike="noStrike" kern="1200" cap="none" spc="0" normalizeH="0" baseline="0" noProof="0" dirty="0">
                <a:ln>
                  <a:noFill/>
                </a:ln>
                <a:solidFill>
                  <a:srgbClr val="000000"/>
                </a:solidFill>
                <a:effectLst/>
                <a:uLnTx/>
                <a:uFillTx/>
                <a:latin typeface="Arial" charset="0"/>
                <a:ea typeface="MS PGothic" charset="-128"/>
                <a:cs typeface="+mn-cs"/>
              </a:rPr>
              <a:t>Dispersed phase will always present in different states / sizes in the continuous phase</a:t>
            </a:r>
          </a:p>
        </p:txBody>
      </p:sp>
      <p:sp>
        <p:nvSpPr>
          <p:cNvPr id="35" name="矩形 34"/>
          <p:cNvSpPr/>
          <p:nvPr/>
        </p:nvSpPr>
        <p:spPr>
          <a:xfrm>
            <a:off x="6374307" y="-7829"/>
            <a:ext cx="2492990" cy="341632"/>
          </a:xfrm>
          <a:prstGeom prst="rect">
            <a:avLst/>
          </a:prstGeom>
        </p:spPr>
        <p:txBody>
          <a:bodyPr wrap="none">
            <a:spAutoFit/>
          </a:bodyPr>
          <a:lstStyle/>
          <a:p>
            <a:pPr>
              <a:lnSpc>
                <a:spcPct val="90000"/>
              </a:lnSpc>
              <a:defRPr/>
            </a:pPr>
            <a:r>
              <a:rPr lang="zh-CN" altLang="en-US" kern="0" dirty="0">
                <a:solidFill>
                  <a:schemeClr val="bg1"/>
                </a:solidFill>
                <a:latin typeface="黑体" panose="02010609060101010101" pitchFamily="49" charset="-122"/>
                <a:ea typeface="黑体" panose="02010609060101010101" pitchFamily="49" charset="-122"/>
                <a:cs typeface="Arial" panose="020B0604020202020204" pitchFamily="34" charset="0"/>
              </a:rPr>
              <a:t>配方工作中面临的挑战</a:t>
            </a:r>
            <a:endParaRPr lang="en-US" altLang="zh-CN" kern="0" dirty="0">
              <a:solidFill>
                <a:schemeClr val="bg1"/>
              </a:solidFill>
              <a:latin typeface="黑体" panose="02010609060101010101" pitchFamily="49" charset="-122"/>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xmlns="" val="35222589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44700" y="-300355"/>
            <a:ext cx="10320867" cy="1100139"/>
          </a:xfrm>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b="0" i="0" u="none" strike="noStrike" kern="0" cap="none" spc="0" normalizeH="0" baseline="0" noProof="0" dirty="0">
                <a:ln>
                  <a:noFill/>
                </a:ln>
                <a:solidFill>
                  <a:schemeClr val="bg1"/>
                </a:solidFill>
                <a:effectLst/>
                <a:uLnTx/>
                <a:uFillTx/>
                <a:latin typeface="+mj-lt"/>
                <a:ea typeface="+mj-ea"/>
                <a:cs typeface="+mj-cs"/>
              </a:rPr>
              <a:t>数据的导出</a:t>
            </a:r>
          </a:p>
        </p:txBody>
      </p:sp>
      <p:sp>
        <p:nvSpPr>
          <p:cNvPr id="6" name="Rectangle 3"/>
          <p:cNvSpPr>
            <a:spLocks noChangeArrowheads="1"/>
          </p:cNvSpPr>
          <p:nvPr/>
        </p:nvSpPr>
        <p:spPr bwMode="auto">
          <a:xfrm>
            <a:off x="1238217" y="785675"/>
            <a:ext cx="1723549"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lang="zh-CN" altLang="en-US" sz="2000" kern="0" dirty="0">
                <a:solidFill>
                  <a:srgbClr val="374359"/>
                </a:solidFill>
                <a:latin typeface="微软雅黑" panose="020B0503020204020204" pitchFamily="34" charset="-122"/>
                <a:ea typeface="微软雅黑" panose="020B0503020204020204" pitchFamily="34" charset="-122"/>
              </a:rPr>
              <a:t>数据导出方式</a:t>
            </a:r>
            <a:endParaRPr kumimoji="0" lang="en-US" sz="2000" b="0" i="0" u="none" strike="noStrike" kern="0" cap="none" spc="0" normalizeH="0" baseline="0" noProof="0" dirty="0">
              <a:ln>
                <a:noFill/>
              </a:ln>
              <a:solidFill>
                <a:srgbClr val="374359"/>
              </a:solidFill>
              <a:effectLst/>
              <a:uLnTx/>
              <a:uFillTx/>
              <a:latin typeface="微软雅黑" panose="020B0503020204020204" pitchFamily="34" charset="-122"/>
              <a:ea typeface="微软雅黑" panose="020B0503020204020204" pitchFamily="34" charset="-122"/>
            </a:endParaRPr>
          </a:p>
        </p:txBody>
      </p:sp>
      <p:sp>
        <p:nvSpPr>
          <p:cNvPr id="4" name="Rectangle 3"/>
          <p:cNvSpPr/>
          <p:nvPr/>
        </p:nvSpPr>
        <p:spPr>
          <a:xfrm>
            <a:off x="1142966" y="3071811"/>
            <a:ext cx="2871299" cy="1015663"/>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lang="en-US" altLang="zh-CN" sz="2000" kern="0" dirty="0">
                <a:solidFill>
                  <a:srgbClr val="374359"/>
                </a:solidFill>
                <a:latin typeface="微软雅黑" panose="020B0503020204020204" charset="-122"/>
                <a:ea typeface="微软雅黑" panose="020B0503020204020204" charset="-122"/>
                <a:cs typeface="微软雅黑" panose="020B0503020204020204" charset="-122"/>
              </a:rPr>
              <a:t>2.</a:t>
            </a:r>
            <a:r>
              <a:rPr lang="zh-CN" altLang="en-US" sz="2000" kern="0" dirty="0">
                <a:solidFill>
                  <a:srgbClr val="374359"/>
                </a:solidFill>
                <a:latin typeface="微软雅黑" panose="020B0503020204020204" charset="-122"/>
                <a:ea typeface="微软雅黑" panose="020B0503020204020204" charset="-122"/>
                <a:cs typeface="微软雅黑" panose="020B0503020204020204" charset="-122"/>
              </a:rPr>
              <a:t>编辑</a:t>
            </a:r>
            <a:r>
              <a:rPr kumimoji="0" lang="en-US" sz="2000" b="0" i="0" u="none" strike="noStrike" kern="0" cap="none" spc="0" normalizeH="0" baseline="0" noProof="0" dirty="0">
                <a:ln>
                  <a:noFill/>
                </a:ln>
                <a:solidFill>
                  <a:srgbClr val="374359"/>
                </a:solidFill>
                <a:effectLst/>
                <a:uLnTx/>
                <a:uFillTx/>
                <a:latin typeface="微软雅黑" panose="020B0503020204020204" charset="-122"/>
                <a:ea typeface="微软雅黑" panose="020B0503020204020204" charset="-122"/>
                <a:cs typeface="微软雅黑" panose="020B0503020204020204" charset="-122"/>
              </a:rPr>
              <a:t>: </a:t>
            </a:r>
            <a:r>
              <a:rPr lang="zh-CN" altLang="en-US" sz="2000" kern="0" dirty="0">
                <a:solidFill>
                  <a:srgbClr val="374359"/>
                </a:solidFill>
                <a:latin typeface="微软雅黑" panose="020B0503020204020204" charset="-122"/>
                <a:ea typeface="微软雅黑" panose="020B0503020204020204" charset="-122"/>
                <a:cs typeface="微软雅黑" panose="020B0503020204020204" charset="-122"/>
              </a:rPr>
              <a:t>复制</a:t>
            </a:r>
            <a:r>
              <a:rPr kumimoji="0" lang="zh-CN" altLang="en-US" sz="2000" b="0" i="0" u="none" strike="noStrike" kern="0" cap="none" spc="0" normalizeH="0" baseline="0" noProof="0" dirty="0">
                <a:ln>
                  <a:noFill/>
                </a:ln>
                <a:solidFill>
                  <a:srgbClr val="374359"/>
                </a:solidFill>
                <a:effectLst/>
                <a:uLnTx/>
                <a:uFillTx/>
                <a:latin typeface="微软雅黑" panose="020B0503020204020204" charset="-122"/>
                <a:ea typeface="微软雅黑" panose="020B0503020204020204" charset="-122"/>
                <a:cs typeface="微软雅黑" panose="020B0503020204020204" charset="-122"/>
              </a:rPr>
              <a:t>数据</a:t>
            </a:r>
            <a:r>
              <a:rPr kumimoji="0" lang="en-US" altLang="zh-CN" sz="2000" b="0" i="0" u="none" strike="noStrike" kern="0" cap="none" spc="0" normalizeH="0" baseline="0" noProof="0" dirty="0" err="1">
                <a:ln>
                  <a:noFill/>
                </a:ln>
                <a:solidFill>
                  <a:srgbClr val="374359"/>
                </a:solidFill>
                <a:effectLst/>
                <a:uLnTx/>
                <a:uFillTx/>
                <a:latin typeface="微软雅黑" panose="020B0503020204020204" charset="-122"/>
                <a:ea typeface="微软雅黑" panose="020B0503020204020204" charset="-122"/>
                <a:cs typeface="微软雅黑" panose="020B0503020204020204" charset="-122"/>
              </a:rPr>
              <a:t>Ctrl+C</a:t>
            </a:r>
            <a:endParaRPr kumimoji="0" lang="en-US" altLang="zh-CN" sz="2000" b="0" i="0" u="none" strike="noStrike" kern="0" cap="none" spc="0" normalizeH="0" baseline="0" noProof="0" dirty="0">
              <a:ln>
                <a:noFill/>
              </a:ln>
              <a:solidFill>
                <a:srgbClr val="374359"/>
              </a:solidFill>
              <a:effectLst/>
              <a:uLnTx/>
              <a:uFillTx/>
              <a:latin typeface="微软雅黑" panose="020B0503020204020204" charset="-122"/>
              <a:ea typeface="微软雅黑" panose="020B0503020204020204" charset="-122"/>
              <a:cs typeface="微软雅黑" panose="020B0503020204020204" charset="-122"/>
            </a:endParaRPr>
          </a:p>
          <a:p>
            <a:pPr>
              <a:defRPr/>
            </a:pPr>
            <a:r>
              <a:rPr lang="en-US" altLang="zh-CN" sz="2000" kern="0" dirty="0">
                <a:solidFill>
                  <a:srgbClr val="374359"/>
                </a:solidFill>
                <a:latin typeface="微软雅黑" panose="020B0503020204020204" charset="-122"/>
                <a:ea typeface="微软雅黑" panose="020B0503020204020204" charset="-122"/>
                <a:cs typeface="微软雅黑" panose="020B0503020204020204" charset="-122"/>
              </a:rPr>
              <a:t>          </a:t>
            </a: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sz="2000" b="0" i="0" u="none" strike="noStrike" kern="0" cap="none" spc="0" normalizeH="0" baseline="0" noProof="0" dirty="0">
              <a:ln>
                <a:noFill/>
              </a:ln>
              <a:solidFill>
                <a:srgbClr val="374359"/>
              </a:solidFill>
              <a:effectLst/>
              <a:uLnTx/>
              <a:uFillTx/>
              <a:latin typeface="微软雅黑" panose="020B0503020204020204" charset="-122"/>
              <a:ea typeface="微软雅黑" panose="020B0503020204020204" charset="-122"/>
              <a:cs typeface="微软雅黑" panose="020B0503020204020204" charset="-122"/>
            </a:endParaRPr>
          </a:p>
        </p:txBody>
      </p:sp>
      <p:pic>
        <p:nvPicPr>
          <p:cNvPr id="126978" name="Picture 2"/>
          <p:cNvPicPr>
            <a:picLocks noChangeAspect="1" noChangeArrowheads="1"/>
          </p:cNvPicPr>
          <p:nvPr/>
        </p:nvPicPr>
        <p:blipFill>
          <a:blip r:embed="rId2" cstate="print"/>
          <a:srcRect/>
          <a:stretch>
            <a:fillRect/>
          </a:stretch>
        </p:blipFill>
        <p:spPr bwMode="auto">
          <a:xfrm>
            <a:off x="6858006" y="1714489"/>
            <a:ext cx="2654300" cy="1933575"/>
          </a:xfrm>
          <a:prstGeom prst="rect">
            <a:avLst/>
          </a:prstGeom>
          <a:noFill/>
          <a:ln w="9525">
            <a:noFill/>
            <a:miter lim="800000"/>
            <a:headEnd/>
            <a:tailEnd/>
          </a:ln>
        </p:spPr>
      </p:pic>
      <p:sp>
        <p:nvSpPr>
          <p:cNvPr id="14" name="矩形 13"/>
          <p:cNvSpPr/>
          <p:nvPr/>
        </p:nvSpPr>
        <p:spPr>
          <a:xfrm>
            <a:off x="1142966" y="1714488"/>
            <a:ext cx="1999265" cy="400110"/>
          </a:xfrm>
          <a:prstGeom prst="rect">
            <a:avLst/>
          </a:prstGeom>
        </p:spPr>
        <p:txBody>
          <a:bodyPr wrap="none">
            <a:spAutoFit/>
          </a:bodyPr>
          <a:lstStyle/>
          <a:p>
            <a:r>
              <a:rPr lang="en-US" altLang="zh-CN" sz="2000" kern="0" dirty="0">
                <a:solidFill>
                  <a:srgbClr val="374359"/>
                </a:solidFill>
                <a:latin typeface="微软雅黑" panose="020B0503020204020204" charset="-122"/>
                <a:ea typeface="微软雅黑" panose="020B0503020204020204" charset="-122"/>
                <a:cs typeface="微软雅黑" panose="020B0503020204020204" charset="-122"/>
              </a:rPr>
              <a:t>1.</a:t>
            </a:r>
            <a:r>
              <a:rPr lang="zh-CN" altLang="en-US" sz="2000" kern="0" dirty="0">
                <a:solidFill>
                  <a:srgbClr val="374359"/>
                </a:solidFill>
                <a:latin typeface="微软雅黑" panose="020B0503020204020204" charset="-122"/>
                <a:ea typeface="微软雅黑" panose="020B0503020204020204" charset="-122"/>
                <a:cs typeface="微软雅黑" panose="020B0503020204020204" charset="-122"/>
              </a:rPr>
              <a:t>编辑</a:t>
            </a:r>
            <a:r>
              <a:rPr lang="en-US" altLang="zh-CN" sz="2000" kern="0" dirty="0">
                <a:solidFill>
                  <a:srgbClr val="374359"/>
                </a:solidFill>
                <a:latin typeface="微软雅黑" panose="020B0503020204020204" charset="-122"/>
                <a:ea typeface="微软雅黑" panose="020B0503020204020204" charset="-122"/>
                <a:cs typeface="微软雅黑" panose="020B0503020204020204" charset="-122"/>
              </a:rPr>
              <a:t>:</a:t>
            </a:r>
            <a:r>
              <a:rPr lang="zh-CN" altLang="en-US" sz="2000" kern="0" dirty="0">
                <a:solidFill>
                  <a:srgbClr val="374359"/>
                </a:solidFill>
                <a:latin typeface="微软雅黑" panose="020B0503020204020204" charset="-122"/>
                <a:ea typeface="微软雅黑" panose="020B0503020204020204" charset="-122"/>
                <a:cs typeface="微软雅黑" panose="020B0503020204020204" charset="-122"/>
              </a:rPr>
              <a:t>复制图像</a:t>
            </a:r>
            <a:endParaRPr lang="zh-CN" altLang="en-US" sz="2000" dirty="0">
              <a:latin typeface="微软雅黑" panose="020B0503020204020204" charset="-122"/>
              <a:ea typeface="微软雅黑" panose="020B0503020204020204" charset="-122"/>
              <a:cs typeface="微软雅黑" panose="020B0503020204020204" charset="-122"/>
            </a:endParaRPr>
          </a:p>
        </p:txBody>
      </p:sp>
      <p:sp>
        <p:nvSpPr>
          <p:cNvPr id="17" name="矩形 16"/>
          <p:cNvSpPr/>
          <p:nvPr/>
        </p:nvSpPr>
        <p:spPr>
          <a:xfrm>
            <a:off x="1238216" y="4286256"/>
            <a:ext cx="2488182" cy="400110"/>
          </a:xfrm>
          <a:prstGeom prst="rect">
            <a:avLst/>
          </a:prstGeom>
        </p:spPr>
        <p:txBody>
          <a:bodyPr wrap="none">
            <a:spAutoFit/>
          </a:bodyPr>
          <a:lstStyle/>
          <a:p>
            <a:r>
              <a:rPr lang="en-US" altLang="zh-CN" sz="2000" kern="0" dirty="0">
                <a:solidFill>
                  <a:srgbClr val="374359"/>
                </a:solidFill>
                <a:latin typeface="微软雅黑" panose="020B0503020204020204" charset="-122"/>
                <a:ea typeface="微软雅黑" panose="020B0503020204020204" charset="-122"/>
                <a:cs typeface="微软雅黑" panose="020B0503020204020204" charset="-122"/>
              </a:rPr>
              <a:t>3.</a:t>
            </a:r>
            <a:r>
              <a:rPr lang="zh-CN" altLang="en-US" sz="2000" kern="0" dirty="0">
                <a:solidFill>
                  <a:srgbClr val="374359"/>
                </a:solidFill>
                <a:latin typeface="微软雅黑" panose="020B0503020204020204" charset="-122"/>
                <a:ea typeface="微软雅黑" panose="020B0503020204020204" charset="-122"/>
                <a:cs typeface="微软雅黑" panose="020B0503020204020204" charset="-122"/>
              </a:rPr>
              <a:t>文件</a:t>
            </a:r>
            <a:r>
              <a:rPr lang="en-US" altLang="zh-CN" sz="2000" kern="0" dirty="0">
                <a:solidFill>
                  <a:srgbClr val="374359"/>
                </a:solidFill>
                <a:latin typeface="微软雅黑" panose="020B0503020204020204" charset="-122"/>
                <a:ea typeface="微软雅黑" panose="020B0503020204020204" charset="-122"/>
                <a:cs typeface="微软雅黑" panose="020B0503020204020204" charset="-122"/>
              </a:rPr>
              <a:t>:</a:t>
            </a:r>
            <a:r>
              <a:rPr lang="zh-CN" altLang="en-US" sz="2000" kern="0" dirty="0">
                <a:solidFill>
                  <a:srgbClr val="374359"/>
                </a:solidFill>
                <a:latin typeface="微软雅黑" panose="020B0503020204020204" charset="-122"/>
                <a:ea typeface="微软雅黑" panose="020B0503020204020204" charset="-122"/>
                <a:cs typeface="微软雅黑" panose="020B0503020204020204" charset="-122"/>
              </a:rPr>
              <a:t>导出</a:t>
            </a:r>
            <a:r>
              <a:rPr lang="en-US" altLang="zh-CN" sz="2000" kern="0" dirty="0">
                <a:solidFill>
                  <a:srgbClr val="374359"/>
                </a:solidFill>
                <a:latin typeface="微软雅黑" panose="020B0503020204020204" charset="-122"/>
                <a:ea typeface="微软雅黑" panose="020B0503020204020204" charset="-122"/>
                <a:cs typeface="微软雅黑" panose="020B0503020204020204" charset="-122"/>
              </a:rPr>
              <a:t>PDF</a:t>
            </a:r>
            <a:r>
              <a:rPr lang="zh-CN" altLang="en-US" sz="2000" kern="0" dirty="0">
                <a:solidFill>
                  <a:srgbClr val="374359"/>
                </a:solidFill>
                <a:latin typeface="微软雅黑" panose="020B0503020204020204" charset="-122"/>
                <a:ea typeface="微软雅黑" panose="020B0503020204020204" charset="-122"/>
                <a:cs typeface="微软雅黑" panose="020B0503020204020204" charset="-122"/>
              </a:rPr>
              <a:t>报告</a:t>
            </a:r>
            <a:endParaRPr lang="zh-CN" altLang="en-US" sz="2000" dirty="0">
              <a:latin typeface="微软雅黑" panose="020B0503020204020204" charset="-122"/>
              <a:ea typeface="微软雅黑" panose="020B0503020204020204" charset="-122"/>
              <a:cs typeface="微软雅黑" panose="020B0503020204020204" charset="-122"/>
            </a:endParaRPr>
          </a:p>
        </p:txBody>
      </p:sp>
      <p:pic>
        <p:nvPicPr>
          <p:cNvPr id="126979" name="Picture 3"/>
          <p:cNvPicPr>
            <a:picLocks noChangeAspect="1" noChangeArrowheads="1"/>
          </p:cNvPicPr>
          <p:nvPr/>
        </p:nvPicPr>
        <p:blipFill>
          <a:blip r:embed="rId3" cstate="print"/>
          <a:srcRect/>
          <a:stretch>
            <a:fillRect/>
          </a:stretch>
        </p:blipFill>
        <p:spPr bwMode="auto">
          <a:xfrm>
            <a:off x="6857997" y="4086547"/>
            <a:ext cx="2476500" cy="1981200"/>
          </a:xfrm>
          <a:prstGeom prst="rect">
            <a:avLst/>
          </a:prstGeom>
          <a:noFill/>
          <a:ln w="9525">
            <a:noFill/>
            <a:miter lim="800000"/>
            <a:headEnd/>
            <a:tailEnd/>
          </a:ln>
        </p:spPr>
      </p:pic>
      <p:sp>
        <p:nvSpPr>
          <p:cNvPr id="10" name="Titre 1"/>
          <p:cNvSpPr txBox="1">
            <a:spLocks/>
          </p:cNvSpPr>
          <p:nvPr/>
        </p:nvSpPr>
        <p:spPr>
          <a:xfrm>
            <a:off x="842676" y="-314464"/>
            <a:ext cx="10320867" cy="1100139"/>
          </a:xfrm>
          <a:prstGeom prst="rect">
            <a:avLst/>
          </a:prstGeom>
        </p:spPr>
        <p:txBody>
          <a:bodyPr vert="horz" wrap="square" lIns="91440" tIns="45720" rIns="91440" bIns="45720" anchor="ctr"/>
          <a:lstStyle>
            <a:lvl1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1pPr>
            <a:lvl2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5pPr>
            <a:lvl6pPr marL="457200" algn="ctr" rtl="0" fontAlgn="base">
              <a:spcBef>
                <a:spcPct val="0"/>
              </a:spcBef>
              <a:spcAft>
                <a:spcPct val="0"/>
              </a:spcAft>
              <a:defRPr sz="3200">
                <a:solidFill>
                  <a:srgbClr val="5A91CD"/>
                </a:solidFill>
                <a:latin typeface="Arial" charset="0"/>
              </a:defRPr>
            </a:lvl6pPr>
            <a:lvl7pPr marL="914400" algn="ctr" rtl="0" fontAlgn="base">
              <a:spcBef>
                <a:spcPct val="0"/>
              </a:spcBef>
              <a:spcAft>
                <a:spcPct val="0"/>
              </a:spcAft>
              <a:defRPr sz="3200">
                <a:solidFill>
                  <a:srgbClr val="5A91CD"/>
                </a:solidFill>
                <a:latin typeface="Arial" charset="0"/>
              </a:defRPr>
            </a:lvl7pPr>
            <a:lvl8pPr marL="1371600" algn="ctr" rtl="0" fontAlgn="base">
              <a:spcBef>
                <a:spcPct val="0"/>
              </a:spcBef>
              <a:spcAft>
                <a:spcPct val="0"/>
              </a:spcAft>
              <a:defRPr sz="3200">
                <a:solidFill>
                  <a:srgbClr val="5A91CD"/>
                </a:solidFill>
                <a:latin typeface="Arial" charset="0"/>
              </a:defRPr>
            </a:lvl8pPr>
            <a:lvl9pPr marL="1828800" algn="ctr" rtl="0" fontAlgn="base">
              <a:spcBef>
                <a:spcPct val="0"/>
              </a:spcBef>
              <a:spcAft>
                <a:spcPct val="0"/>
              </a:spcAft>
              <a:defRPr sz="3200">
                <a:solidFill>
                  <a:srgbClr val="5A91CD"/>
                </a:solidFill>
                <a:latin typeface="Arial" charset="0"/>
              </a:defRPr>
            </a:lvl9pPr>
          </a:lstStyle>
          <a:p>
            <a:r>
              <a:rPr lang="fr-FR" altLang="fr-FR" sz="3000" b="1" dirty="0">
                <a:solidFill>
                  <a:schemeClr val="bg2">
                    <a:lumMod val="75000"/>
                  </a:schemeClr>
                </a:solidFill>
                <a:latin typeface="等线" panose="02010600030101010101" pitchFamily="2" charset="-122"/>
                <a:ea typeface="等线" panose="02010600030101010101" pitchFamily="2" charset="-122"/>
                <a:cs typeface="+mn-cs"/>
              </a:rPr>
              <a:t>Turbiscan</a:t>
            </a:r>
            <a:r>
              <a:rPr lang="zh-CN" altLang="en-US" sz="3000" b="1" dirty="0">
                <a:solidFill>
                  <a:schemeClr val="bg2">
                    <a:lumMod val="75000"/>
                  </a:schemeClr>
                </a:solidFill>
                <a:latin typeface="等线" panose="02010600030101010101" pitchFamily="2" charset="-122"/>
                <a:ea typeface="等线" panose="02010600030101010101" pitchFamily="2" charset="-122"/>
                <a:cs typeface="+mn-cs"/>
              </a:rPr>
              <a:t>数据处理</a:t>
            </a:r>
          </a:p>
        </p:txBody>
      </p:sp>
    </p:spTree>
    <p:extLst>
      <p:ext uri="{BB962C8B-B14F-4D97-AF65-F5344CB8AC3E}">
        <p14:creationId xmlns:p14="http://schemas.microsoft.com/office/powerpoint/2010/main" xmlns="" val="18419845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271797" y="404665"/>
            <a:ext cx="10320867" cy="1100139"/>
          </a:xfrm>
        </p:spPr>
        <p:txBody>
          <a:bodyPr/>
          <a:lstStyle/>
          <a:p>
            <a:r>
              <a:rPr lang="en-US" altLang="zh-CN" sz="3000" dirty="0">
                <a:solidFill>
                  <a:schemeClr val="bg2">
                    <a:lumMod val="75000"/>
                  </a:schemeClr>
                </a:solidFill>
                <a:latin typeface="等线" panose="02010600030101010101" pitchFamily="2" charset="-122"/>
                <a:ea typeface="等线" panose="02010600030101010101" pitchFamily="2" charset="-122"/>
                <a:cs typeface="+mn-cs"/>
              </a:rPr>
              <a:t>Turbiscan</a:t>
            </a:r>
            <a:r>
              <a:rPr lang="zh-CN" altLang="zh-CN" sz="3000" dirty="0">
                <a:solidFill>
                  <a:schemeClr val="bg2">
                    <a:lumMod val="75000"/>
                  </a:schemeClr>
                </a:solidFill>
                <a:latin typeface="等线" panose="02010600030101010101" pitchFamily="2" charset="-122"/>
                <a:ea typeface="等线" panose="02010600030101010101" pitchFamily="2" charset="-122"/>
                <a:cs typeface="+mn-cs"/>
              </a:rPr>
              <a:t>思维导图</a:t>
            </a:r>
          </a:p>
        </p:txBody>
      </p:sp>
      <p:pic>
        <p:nvPicPr>
          <p:cNvPr id="2052" name="Picture 4"/>
          <p:cNvPicPr>
            <a:picLocks noGrp="1" noChangeAspect="1" noChangeArrowheads="1"/>
          </p:cNvPicPr>
          <p:nvPr>
            <p:ph idx="1"/>
          </p:nvPr>
        </p:nvPicPr>
        <p:blipFill>
          <a:blip r:embed="rId2" cstate="print"/>
          <a:srcRect/>
          <a:stretch>
            <a:fillRect/>
          </a:stretch>
        </p:blipFill>
        <p:spPr bwMode="auto">
          <a:xfrm>
            <a:off x="231141" y="1605280"/>
            <a:ext cx="11730567" cy="3877310"/>
          </a:xfrm>
          <a:prstGeom prst="rect">
            <a:avLst/>
          </a:prstGeom>
          <a:noFill/>
          <a:ln w="9525">
            <a:noFill/>
            <a:miter lim="800000"/>
            <a:headEnd/>
            <a:tailEnd/>
          </a:ln>
        </p:spPr>
      </p:pic>
    </p:spTree>
    <p:extLst>
      <p:ext uri="{BB962C8B-B14F-4D97-AF65-F5344CB8AC3E}">
        <p14:creationId xmlns:p14="http://schemas.microsoft.com/office/powerpoint/2010/main" xmlns="" val="14017183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élogramme 1"/>
          <p:cNvSpPr/>
          <p:nvPr/>
        </p:nvSpPr>
        <p:spPr>
          <a:xfrm>
            <a:off x="2927351" y="2781300"/>
            <a:ext cx="6432549" cy="107950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3" name="Rectangle 2"/>
          <p:cNvSpPr>
            <a:spLocks noChangeArrowheads="1"/>
          </p:cNvSpPr>
          <p:nvPr/>
        </p:nvSpPr>
        <p:spPr bwMode="auto">
          <a:xfrm>
            <a:off x="3695700" y="3043238"/>
            <a:ext cx="5088467" cy="1993623"/>
          </a:xfrm>
          <a:prstGeom prst="rect">
            <a:avLst/>
          </a:prstGeom>
          <a:noFill/>
          <a:ln>
            <a:noFill/>
          </a:ln>
        </p:spPr>
        <p:txBody>
          <a:bodyPr>
            <a:spAutoFit/>
          </a:bodyPr>
          <a:lstStyle/>
          <a:p>
            <a:pPr eaLnBrk="1" hangingPunct="1">
              <a:defRPr/>
            </a:pPr>
            <a:r>
              <a:rPr lang="en-US" altLang="zh-CN" sz="2800" u="sng" dirty="0" err="1">
                <a:solidFill>
                  <a:schemeClr val="bg1"/>
                </a:solidFill>
                <a:latin typeface="Arial"/>
                <a:ea typeface="+mn-ea"/>
                <a:cs typeface="Arial"/>
              </a:rPr>
              <a:t>Turbiscan</a:t>
            </a:r>
            <a:r>
              <a:rPr lang="zh-CN" altLang="en-US" sz="2800" u="sng" dirty="0">
                <a:solidFill>
                  <a:schemeClr val="bg1"/>
                </a:solidFill>
                <a:latin typeface="Arial"/>
                <a:ea typeface="+mn-ea"/>
                <a:cs typeface="Arial"/>
              </a:rPr>
              <a:t>数据分析和案例分享</a:t>
            </a:r>
            <a:endParaRPr lang="en-US" sz="2800" u="sng" dirty="0">
              <a:solidFill>
                <a:schemeClr val="bg1"/>
              </a:solidFill>
              <a:latin typeface="Arial"/>
              <a:ea typeface="+mn-ea"/>
              <a:cs typeface="Arial"/>
            </a:endParaRPr>
          </a:p>
          <a:p>
            <a:pPr eaLnBrk="1" hangingPunct="1">
              <a:defRPr/>
            </a:pPr>
            <a:endParaRPr lang="en-US" sz="2800" u="sng" dirty="0">
              <a:solidFill>
                <a:schemeClr val="bg1"/>
              </a:solidFill>
              <a:latin typeface="Arial"/>
              <a:ea typeface="+mn-ea"/>
              <a:cs typeface="Arial"/>
            </a:endParaRPr>
          </a:p>
          <a:p>
            <a:pPr marL="800100" lvl="1" indent="-342900" eaLnBrk="1" hangingPunct="1">
              <a:lnSpc>
                <a:spcPct val="150000"/>
              </a:lnSpc>
              <a:buFont typeface="Wingdings" pitchFamily="2" charset="2"/>
              <a:buChar char="§"/>
              <a:defRPr/>
            </a:pPr>
            <a:endParaRPr lang="en-US" sz="2400" b="1" i="1" dirty="0">
              <a:solidFill>
                <a:schemeClr val="bg1"/>
              </a:solidFill>
              <a:latin typeface="Arial"/>
              <a:ea typeface="+mn-ea"/>
              <a:cs typeface="Arial"/>
            </a:endParaRPr>
          </a:p>
          <a:p>
            <a:pPr lvl="1" eaLnBrk="1" hangingPunct="1">
              <a:lnSpc>
                <a:spcPct val="150000"/>
              </a:lnSpc>
              <a:defRPr/>
            </a:pPr>
            <a:endParaRPr lang="en-US" sz="2400" i="1" dirty="0">
              <a:solidFill>
                <a:schemeClr val="bg1"/>
              </a:solidFill>
              <a:latin typeface="Arial"/>
              <a:ea typeface="+mn-ea"/>
              <a:cs typeface="Arial"/>
            </a:endParaRPr>
          </a:p>
        </p:txBody>
      </p:sp>
    </p:spTree>
    <p:extLst>
      <p:ext uri="{BB962C8B-B14F-4D97-AF65-F5344CB8AC3E}">
        <p14:creationId xmlns:p14="http://schemas.microsoft.com/office/powerpoint/2010/main" xmlns="" val="14748002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文本框 99"/>
          <p:cNvSpPr txBox="1">
            <a:spLocks noChangeArrowheads="1"/>
          </p:cNvSpPr>
          <p:nvPr/>
        </p:nvSpPr>
        <p:spPr bwMode="auto">
          <a:xfrm>
            <a:off x="1069975" y="1242219"/>
            <a:ext cx="9632949" cy="107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宋体" pitchFamily="2" charset="-122"/>
              </a:defRPr>
            </a:lvl1pPr>
            <a:lvl2pPr>
              <a:defRPr sz="2400">
                <a:solidFill>
                  <a:schemeClr val="tx1"/>
                </a:solidFill>
                <a:latin typeface="Times New Roman" pitchFamily="18" charset="0"/>
                <a:ea typeface="宋体" pitchFamily="2" charset="-122"/>
              </a:defRPr>
            </a:lvl2pPr>
            <a:lvl3pPr>
              <a:defRPr sz="2400">
                <a:solidFill>
                  <a:schemeClr val="tx1"/>
                </a:solidFill>
                <a:latin typeface="Times New Roman" pitchFamily="18" charset="0"/>
                <a:ea typeface="宋体" pitchFamily="2" charset="-122"/>
              </a:defRPr>
            </a:lvl3pPr>
            <a:lvl4pPr>
              <a:defRPr sz="2400">
                <a:solidFill>
                  <a:schemeClr val="tx1"/>
                </a:solidFill>
                <a:latin typeface="Times New Roman" pitchFamily="18" charset="0"/>
                <a:ea typeface="宋体" pitchFamily="2" charset="-122"/>
              </a:defRPr>
            </a:lvl4pPr>
            <a:lvl5pPr>
              <a:defRPr sz="2400">
                <a:solidFill>
                  <a:schemeClr val="tx1"/>
                </a:solidFill>
                <a:latin typeface="Times New Roman" pitchFamily="18" charset="0"/>
                <a:ea typeface="宋体" pitchFamily="2" charset="-122"/>
              </a:defRPr>
            </a:lvl5pPr>
            <a:lvl6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6pPr>
            <a:lvl7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7pPr>
            <a:lvl8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8pPr>
            <a:lvl9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9pPr>
          </a:lstStyle>
          <a:p>
            <a:r>
              <a:rPr lang="zh-CN" altLang="zh-CN" b="1" dirty="0">
                <a:ea typeface="微软雅黑" pitchFamily="34" charset="-122"/>
              </a:rPr>
              <a:t>.实验目的</a:t>
            </a:r>
            <a:endParaRPr lang="zh-CN" altLang="zh-CN" sz="2000" dirty="0">
              <a:ea typeface="微软雅黑" pitchFamily="34" charset="-122"/>
            </a:endParaRPr>
          </a:p>
          <a:p>
            <a:r>
              <a:rPr lang="zh-CN" altLang="zh-CN" sz="2000" dirty="0">
                <a:ea typeface="微软雅黑" pitchFamily="34" charset="-122"/>
              </a:rPr>
              <a:t>分别以两个区域的 a 样品及i 样品为例，我们从透射光及背散射光，分析乳液的破乳机理。</a:t>
            </a:r>
            <a:endParaRPr lang="zh-CN" altLang="en-US" sz="2000" dirty="0">
              <a:ea typeface="微软雅黑" pitchFamily="34" charset="-122"/>
            </a:endParaRPr>
          </a:p>
        </p:txBody>
      </p:sp>
      <p:sp>
        <p:nvSpPr>
          <p:cNvPr id="16386" name="文本框 2"/>
          <p:cNvSpPr txBox="1">
            <a:spLocks noChangeArrowheads="1"/>
          </p:cNvSpPr>
          <p:nvPr/>
        </p:nvSpPr>
        <p:spPr bwMode="auto">
          <a:xfrm>
            <a:off x="1069975" y="2648744"/>
            <a:ext cx="6773333" cy="1198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宋体" pitchFamily="2" charset="-122"/>
              </a:defRPr>
            </a:lvl1pPr>
            <a:lvl2pPr>
              <a:defRPr sz="2400">
                <a:solidFill>
                  <a:schemeClr val="tx1"/>
                </a:solidFill>
                <a:latin typeface="Times New Roman" pitchFamily="18" charset="0"/>
                <a:ea typeface="宋体" pitchFamily="2" charset="-122"/>
              </a:defRPr>
            </a:lvl2pPr>
            <a:lvl3pPr>
              <a:defRPr sz="2400">
                <a:solidFill>
                  <a:schemeClr val="tx1"/>
                </a:solidFill>
                <a:latin typeface="Times New Roman" pitchFamily="18" charset="0"/>
                <a:ea typeface="宋体" pitchFamily="2" charset="-122"/>
              </a:defRPr>
            </a:lvl3pPr>
            <a:lvl4pPr>
              <a:defRPr sz="2400">
                <a:solidFill>
                  <a:schemeClr val="tx1"/>
                </a:solidFill>
                <a:latin typeface="Times New Roman" pitchFamily="18" charset="0"/>
                <a:ea typeface="宋体" pitchFamily="2" charset="-122"/>
              </a:defRPr>
            </a:lvl4pPr>
            <a:lvl5pPr>
              <a:defRPr sz="2400">
                <a:solidFill>
                  <a:schemeClr val="tx1"/>
                </a:solidFill>
                <a:latin typeface="Times New Roman" pitchFamily="18" charset="0"/>
                <a:ea typeface="宋体" pitchFamily="2" charset="-122"/>
              </a:defRPr>
            </a:lvl5pPr>
            <a:lvl6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6pPr>
            <a:lvl7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7pPr>
            <a:lvl8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8pPr>
            <a:lvl9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9pPr>
          </a:lstStyle>
          <a:p>
            <a:r>
              <a:rPr lang="zh-CN" altLang="zh-CN" b="1" dirty="0">
                <a:ea typeface="微软雅黑" pitchFamily="34" charset="-122"/>
              </a:rPr>
              <a:t>测试方法</a:t>
            </a:r>
            <a:endParaRPr lang="zh-CN" altLang="zh-CN" sz="1600" b="1" dirty="0">
              <a:ea typeface="微软雅黑" pitchFamily="34" charset="-122"/>
            </a:endParaRPr>
          </a:p>
          <a:p>
            <a:r>
              <a:rPr lang="zh-CN" altLang="en-US" dirty="0"/>
              <a:t>粒径分布</a:t>
            </a:r>
          </a:p>
          <a:p>
            <a:r>
              <a:rPr lang="en-US" altLang="zh-CN" dirty="0"/>
              <a:t>Turbiscan</a:t>
            </a:r>
            <a:endParaRPr lang="zh-CN" altLang="en-US" dirty="0"/>
          </a:p>
        </p:txBody>
      </p:sp>
      <p:pic>
        <p:nvPicPr>
          <p:cNvPr id="16387" name="图片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73991" y="2502694"/>
            <a:ext cx="6843184" cy="185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左弧形箭头 4"/>
          <p:cNvSpPr/>
          <p:nvPr/>
        </p:nvSpPr>
        <p:spPr>
          <a:xfrm>
            <a:off x="2900891" y="3848894"/>
            <a:ext cx="673100" cy="1368425"/>
          </a:xfrm>
          <a:prstGeom prst="curvedRightArrow">
            <a:avLst/>
          </a:prstGeom>
        </p:spPr>
        <p:style>
          <a:lnRef idx="2">
            <a:schemeClr val="accent6"/>
          </a:lnRef>
          <a:fillRef idx="1">
            <a:schemeClr val="lt1"/>
          </a:fillRef>
          <a:effectRef idx="0">
            <a:schemeClr val="accent6"/>
          </a:effectRef>
          <a:fontRef idx="minor">
            <a:schemeClr val="dk1"/>
          </a:fontRef>
        </p:style>
        <p:txBody>
          <a:bodyPr anchor="ctr"/>
          <a:lstStyle/>
          <a:p>
            <a:pPr algn="ctr"/>
            <a:endParaRPr lang="zh-CN" altLang="en-US" noProof="1">
              <a:solidFill>
                <a:schemeClr val="tx1"/>
              </a:solidFill>
            </a:endParaRPr>
          </a:p>
        </p:txBody>
      </p:sp>
      <p:pic>
        <p:nvPicPr>
          <p:cNvPr id="16389" name="图片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00991" y="4661694"/>
            <a:ext cx="6718300" cy="154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标题 1"/>
          <p:cNvSpPr txBox="1">
            <a:spLocks/>
          </p:cNvSpPr>
          <p:nvPr/>
        </p:nvSpPr>
        <p:spPr>
          <a:xfrm>
            <a:off x="3636433" y="320526"/>
            <a:ext cx="10320867" cy="1100139"/>
          </a:xfrm>
          <a:prstGeom prst="rect">
            <a:avLst/>
          </a:prstGeom>
        </p:spPr>
        <p:txBody>
          <a:bodyPr/>
          <a:lstStyle>
            <a:lvl1pPr algn="l" defTabSz="914400" rtl="0" eaLnBrk="1" latinLnBrk="0" hangingPunct="1">
              <a:lnSpc>
                <a:spcPts val="2700"/>
              </a:lnSpc>
              <a:spcBef>
                <a:spcPct val="0"/>
              </a:spcBef>
              <a:buNone/>
              <a:defRPr sz="2000" b="1" kern="1200">
                <a:solidFill>
                  <a:schemeClr val="tx2"/>
                </a:solidFill>
                <a:latin typeface="+mj-lt"/>
                <a:ea typeface="+mj-ea"/>
                <a:cs typeface="+mj-cs"/>
              </a:defRPr>
            </a:lvl1pPr>
          </a:lstStyle>
          <a:p>
            <a:pPr fontAlgn="auto">
              <a:spcAft>
                <a:spcPts val="0"/>
              </a:spcAft>
            </a:pPr>
            <a:r>
              <a:rPr lang="en-US" altLang="zh-CN" sz="3000" dirty="0">
                <a:solidFill>
                  <a:schemeClr val="bg2">
                    <a:lumMod val="75000"/>
                  </a:schemeClr>
                </a:solidFill>
                <a:latin typeface="等线" panose="02010600030101010101" pitchFamily="2" charset="-122"/>
                <a:ea typeface="等线" panose="02010600030101010101" pitchFamily="2" charset="-122"/>
                <a:cs typeface="+mn-cs"/>
              </a:rPr>
              <a:t>Turbiscan</a:t>
            </a:r>
            <a:r>
              <a:rPr lang="zh-CN" altLang="en-US" sz="3000" dirty="0">
                <a:solidFill>
                  <a:schemeClr val="bg2">
                    <a:lumMod val="75000"/>
                  </a:schemeClr>
                </a:solidFill>
                <a:latin typeface="等线" panose="02010600030101010101" pitchFamily="2" charset="-122"/>
                <a:ea typeface="等线" panose="02010600030101010101" pitchFamily="2" charset="-122"/>
                <a:cs typeface="+mn-cs"/>
              </a:rPr>
              <a:t>数据处理案例</a:t>
            </a:r>
            <a:r>
              <a:rPr lang="en-US" altLang="zh-CN" sz="3000" dirty="0">
                <a:solidFill>
                  <a:schemeClr val="bg2">
                    <a:lumMod val="75000"/>
                  </a:schemeClr>
                </a:solidFill>
                <a:latin typeface="等线" panose="02010600030101010101" pitchFamily="2" charset="-122"/>
                <a:ea typeface="等线" panose="02010600030101010101" pitchFamily="2" charset="-122"/>
                <a:cs typeface="+mn-cs"/>
              </a:rPr>
              <a:t>1</a:t>
            </a:r>
            <a:endParaRPr lang="zh-CN" altLang="zh-CN" sz="3000" dirty="0">
              <a:solidFill>
                <a:schemeClr val="bg2">
                  <a:lumMod val="75000"/>
                </a:schemeClr>
              </a:solidFill>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xmlns="" val="22043686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图片 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37685" y="1155701"/>
            <a:ext cx="8657167" cy="2587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0" name="图片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42501" y="1244601"/>
            <a:ext cx="1155700" cy="240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1" name="图片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37685" y="3916364"/>
            <a:ext cx="8657167" cy="2586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2" name="图片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906000" y="4010025"/>
            <a:ext cx="1092200"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3" name="文本框 5"/>
          <p:cNvSpPr txBox="1">
            <a:spLocks noChangeArrowheads="1"/>
          </p:cNvSpPr>
          <p:nvPr/>
        </p:nvSpPr>
        <p:spPr bwMode="auto">
          <a:xfrm>
            <a:off x="11275485" y="2219326"/>
            <a:ext cx="68156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宋体" pitchFamily="2" charset="-122"/>
              </a:defRPr>
            </a:lvl1pPr>
            <a:lvl2pPr>
              <a:defRPr sz="2400">
                <a:solidFill>
                  <a:schemeClr val="tx1"/>
                </a:solidFill>
                <a:latin typeface="Times New Roman" pitchFamily="18" charset="0"/>
                <a:ea typeface="宋体" pitchFamily="2" charset="-122"/>
              </a:defRPr>
            </a:lvl2pPr>
            <a:lvl3pPr>
              <a:defRPr sz="2400">
                <a:solidFill>
                  <a:schemeClr val="tx1"/>
                </a:solidFill>
                <a:latin typeface="Times New Roman" pitchFamily="18" charset="0"/>
                <a:ea typeface="宋体" pitchFamily="2" charset="-122"/>
              </a:defRPr>
            </a:lvl3pPr>
            <a:lvl4pPr>
              <a:defRPr sz="2400">
                <a:solidFill>
                  <a:schemeClr val="tx1"/>
                </a:solidFill>
                <a:latin typeface="Times New Roman" pitchFamily="18" charset="0"/>
                <a:ea typeface="宋体" pitchFamily="2" charset="-122"/>
              </a:defRPr>
            </a:lvl4pPr>
            <a:lvl5pPr>
              <a:defRPr sz="2400">
                <a:solidFill>
                  <a:schemeClr val="tx1"/>
                </a:solidFill>
                <a:latin typeface="Times New Roman" pitchFamily="18" charset="0"/>
                <a:ea typeface="宋体" pitchFamily="2" charset="-122"/>
              </a:defRPr>
            </a:lvl5pPr>
            <a:lvl6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6pPr>
            <a:lvl7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7pPr>
            <a:lvl8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8pPr>
            <a:lvl9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9pPr>
          </a:lstStyle>
          <a:p>
            <a:r>
              <a:rPr lang="en-US" altLang="zh-CN"/>
              <a:t>a</a:t>
            </a:r>
          </a:p>
        </p:txBody>
      </p:sp>
      <p:sp>
        <p:nvSpPr>
          <p:cNvPr id="17414" name="文本框 6"/>
          <p:cNvSpPr txBox="1">
            <a:spLocks noChangeArrowheads="1"/>
          </p:cNvSpPr>
          <p:nvPr/>
        </p:nvSpPr>
        <p:spPr bwMode="auto">
          <a:xfrm>
            <a:off x="11275485" y="4978401"/>
            <a:ext cx="68156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宋体" pitchFamily="2" charset="-122"/>
              </a:defRPr>
            </a:lvl1pPr>
            <a:lvl2pPr>
              <a:defRPr sz="2400">
                <a:solidFill>
                  <a:schemeClr val="tx1"/>
                </a:solidFill>
                <a:latin typeface="Times New Roman" pitchFamily="18" charset="0"/>
                <a:ea typeface="宋体" pitchFamily="2" charset="-122"/>
              </a:defRPr>
            </a:lvl2pPr>
            <a:lvl3pPr>
              <a:defRPr sz="2400">
                <a:solidFill>
                  <a:schemeClr val="tx1"/>
                </a:solidFill>
                <a:latin typeface="Times New Roman" pitchFamily="18" charset="0"/>
                <a:ea typeface="宋体" pitchFamily="2" charset="-122"/>
              </a:defRPr>
            </a:lvl3pPr>
            <a:lvl4pPr>
              <a:defRPr sz="2400">
                <a:solidFill>
                  <a:schemeClr val="tx1"/>
                </a:solidFill>
                <a:latin typeface="Times New Roman" pitchFamily="18" charset="0"/>
                <a:ea typeface="宋体" pitchFamily="2" charset="-122"/>
              </a:defRPr>
            </a:lvl4pPr>
            <a:lvl5pPr>
              <a:defRPr sz="2400">
                <a:solidFill>
                  <a:schemeClr val="tx1"/>
                </a:solidFill>
                <a:latin typeface="Times New Roman" pitchFamily="18" charset="0"/>
                <a:ea typeface="宋体" pitchFamily="2" charset="-122"/>
              </a:defRPr>
            </a:lvl5pPr>
            <a:lvl6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6pPr>
            <a:lvl7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7pPr>
            <a:lvl8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8pPr>
            <a:lvl9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9pPr>
          </a:lstStyle>
          <a:p>
            <a:r>
              <a:rPr lang="en-US" altLang="zh-CN"/>
              <a:t>i</a:t>
            </a:r>
          </a:p>
        </p:txBody>
      </p:sp>
      <p:sp>
        <p:nvSpPr>
          <p:cNvPr id="17415" name="ZoneTexte 28"/>
          <p:cNvSpPr txBox="1">
            <a:spLocks noChangeArrowheads="1"/>
          </p:cNvSpPr>
          <p:nvPr/>
        </p:nvSpPr>
        <p:spPr bwMode="auto">
          <a:xfrm>
            <a:off x="2319867" y="476250"/>
            <a:ext cx="4712237" cy="617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宋体" pitchFamily="2" charset="-122"/>
              </a:defRPr>
            </a:lvl1pPr>
            <a:lvl2pPr>
              <a:defRPr sz="2400">
                <a:solidFill>
                  <a:schemeClr val="tx1"/>
                </a:solidFill>
                <a:latin typeface="Times New Roman" pitchFamily="18" charset="0"/>
                <a:ea typeface="宋体" pitchFamily="2" charset="-122"/>
              </a:defRPr>
            </a:lvl2pPr>
            <a:lvl3pPr>
              <a:defRPr sz="2400">
                <a:solidFill>
                  <a:schemeClr val="tx1"/>
                </a:solidFill>
                <a:latin typeface="Times New Roman" pitchFamily="18" charset="0"/>
                <a:ea typeface="宋体" pitchFamily="2" charset="-122"/>
              </a:defRPr>
            </a:lvl3pPr>
            <a:lvl4pPr>
              <a:defRPr sz="2400">
                <a:solidFill>
                  <a:schemeClr val="tx1"/>
                </a:solidFill>
                <a:latin typeface="Times New Roman" pitchFamily="18" charset="0"/>
                <a:ea typeface="宋体" pitchFamily="2" charset="-122"/>
              </a:defRPr>
            </a:lvl4pPr>
            <a:lvl5pPr>
              <a:defRPr sz="2400">
                <a:solidFill>
                  <a:schemeClr val="tx1"/>
                </a:solidFill>
                <a:latin typeface="Times New Roman" pitchFamily="18" charset="0"/>
                <a:ea typeface="宋体" pitchFamily="2" charset="-122"/>
              </a:defRPr>
            </a:lvl5pPr>
            <a:lvl6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6pPr>
            <a:lvl7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7pPr>
            <a:lvl8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8pPr>
            <a:lvl9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9pPr>
          </a:lstStyle>
          <a:p>
            <a:pPr>
              <a:lnSpc>
                <a:spcPct val="90000"/>
              </a:lnSpc>
            </a:pPr>
            <a:r>
              <a:rPr lang="fr-FR" altLang="fr-FR" sz="2000" b="1" dirty="0">
                <a:solidFill>
                  <a:srgbClr val="202B46"/>
                </a:solidFill>
                <a:latin typeface="Arial" pitchFamily="34" charset="0"/>
                <a:ea typeface="ＭＳ Ｐゴシック" pitchFamily="34" charset="-128"/>
              </a:rPr>
              <a:t>TURBISCAN APPLICATIONS</a:t>
            </a:r>
          </a:p>
          <a:p>
            <a:pPr>
              <a:lnSpc>
                <a:spcPct val="90000"/>
              </a:lnSpc>
            </a:pPr>
            <a:r>
              <a:rPr lang="zh-CN" altLang="fr-FR" sz="1800" dirty="0">
                <a:solidFill>
                  <a:srgbClr val="0092D2"/>
                </a:solidFill>
                <a:latin typeface="微软雅黑" panose="020B0503020204020204" pitchFamily="34" charset="-122"/>
                <a:ea typeface="微软雅黑" panose="020B0503020204020204" pitchFamily="34" charset="-122"/>
              </a:rPr>
              <a:t>乳液不稳定机理分析</a:t>
            </a:r>
          </a:p>
        </p:txBody>
      </p:sp>
    </p:spTree>
    <p:extLst>
      <p:ext uri="{BB962C8B-B14F-4D97-AF65-F5344CB8AC3E}">
        <p14:creationId xmlns:p14="http://schemas.microsoft.com/office/powerpoint/2010/main" xmlns="" val="12560469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内容占位符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2319867" y="1225551"/>
            <a:ext cx="3985684" cy="26257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4" name="ZoneTexte 28"/>
          <p:cNvSpPr txBox="1">
            <a:spLocks noChangeArrowheads="1"/>
          </p:cNvSpPr>
          <p:nvPr/>
        </p:nvSpPr>
        <p:spPr bwMode="auto">
          <a:xfrm>
            <a:off x="2319867" y="476250"/>
            <a:ext cx="3056053" cy="617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宋体" pitchFamily="2" charset="-122"/>
              </a:defRPr>
            </a:lvl1pPr>
            <a:lvl2pPr>
              <a:defRPr sz="2400">
                <a:solidFill>
                  <a:schemeClr val="tx1"/>
                </a:solidFill>
                <a:latin typeface="Times New Roman" pitchFamily="18" charset="0"/>
                <a:ea typeface="宋体" pitchFamily="2" charset="-122"/>
              </a:defRPr>
            </a:lvl2pPr>
            <a:lvl3pPr>
              <a:defRPr sz="2400">
                <a:solidFill>
                  <a:schemeClr val="tx1"/>
                </a:solidFill>
                <a:latin typeface="Times New Roman" pitchFamily="18" charset="0"/>
                <a:ea typeface="宋体" pitchFamily="2" charset="-122"/>
              </a:defRPr>
            </a:lvl3pPr>
            <a:lvl4pPr>
              <a:defRPr sz="2400">
                <a:solidFill>
                  <a:schemeClr val="tx1"/>
                </a:solidFill>
                <a:latin typeface="Times New Roman" pitchFamily="18" charset="0"/>
                <a:ea typeface="宋体" pitchFamily="2" charset="-122"/>
              </a:defRPr>
            </a:lvl4pPr>
            <a:lvl5pPr>
              <a:defRPr sz="2400">
                <a:solidFill>
                  <a:schemeClr val="tx1"/>
                </a:solidFill>
                <a:latin typeface="Times New Roman" pitchFamily="18" charset="0"/>
                <a:ea typeface="宋体" pitchFamily="2" charset="-122"/>
              </a:defRPr>
            </a:lvl5pPr>
            <a:lvl6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6pPr>
            <a:lvl7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7pPr>
            <a:lvl8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8pPr>
            <a:lvl9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9pPr>
          </a:lstStyle>
          <a:p>
            <a:pPr>
              <a:lnSpc>
                <a:spcPct val="90000"/>
              </a:lnSpc>
            </a:pPr>
            <a:r>
              <a:rPr lang="en-US" altLang="fr-FR" sz="2000" b="1" dirty="0">
                <a:solidFill>
                  <a:srgbClr val="202B46"/>
                </a:solidFill>
                <a:latin typeface="Arial" pitchFamily="34" charset="0"/>
                <a:ea typeface="ＭＳ Ｐゴシック" pitchFamily="34" charset="-128"/>
              </a:rPr>
              <a:t>Diameter</a:t>
            </a:r>
            <a:endParaRPr lang="fr-FR" altLang="fr-FR" sz="2000" b="1" dirty="0">
              <a:solidFill>
                <a:srgbClr val="202B46"/>
              </a:solidFill>
              <a:latin typeface="Arial" pitchFamily="34" charset="0"/>
              <a:ea typeface="ＭＳ Ｐゴシック" pitchFamily="34" charset="-128"/>
            </a:endParaRPr>
          </a:p>
          <a:p>
            <a:pPr>
              <a:lnSpc>
                <a:spcPct val="90000"/>
              </a:lnSpc>
            </a:pPr>
            <a:r>
              <a:rPr lang="zh-CN" altLang="fr-FR" sz="1800" dirty="0">
                <a:solidFill>
                  <a:srgbClr val="0092D2"/>
                </a:solidFill>
                <a:latin typeface="Arial" pitchFamily="34" charset="0"/>
              </a:rPr>
              <a:t>粒径分布</a:t>
            </a:r>
            <a:r>
              <a:rPr lang="zh-CN" altLang="en-US" sz="1800" dirty="0">
                <a:solidFill>
                  <a:srgbClr val="0092D2"/>
                </a:solidFill>
                <a:latin typeface="Arial" pitchFamily="34" charset="0"/>
              </a:rPr>
              <a:t>结果</a:t>
            </a:r>
          </a:p>
        </p:txBody>
      </p:sp>
      <p:pic>
        <p:nvPicPr>
          <p:cNvPr id="18435" name="图片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717367" y="1225551"/>
            <a:ext cx="1068917" cy="223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6" name="图片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319867" y="3851276"/>
            <a:ext cx="4076700" cy="280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7" name="图片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717367" y="3851275"/>
            <a:ext cx="1092200"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Content Placeholder 2"/>
          <p:cNvSpPr txBox="1"/>
          <p:nvPr/>
        </p:nvSpPr>
        <p:spPr>
          <a:xfrm>
            <a:off x="6610350" y="3278189"/>
            <a:ext cx="3806129" cy="573087"/>
          </a:xfrm>
          <a:prstGeom prst="rect">
            <a:avLst/>
          </a:prstGeom>
          <a:solidFill>
            <a:srgbClr val="0092D2"/>
          </a:solidFill>
        </p:spPr>
        <p:txBody>
          <a:bodyPr anchor="ctr"/>
          <a:lstStyle>
            <a:lvl1pPr marL="342900" indent="-342900" algn="l" rtl="0" eaLnBrk="0" fontAlgn="base" hangingPunct="0">
              <a:spcBef>
                <a:spcPct val="20000"/>
              </a:spcBef>
              <a:spcAft>
                <a:spcPct val="0"/>
              </a:spcAft>
              <a:buChar char="•"/>
              <a:defRPr sz="2800">
                <a:solidFill>
                  <a:srgbClr val="555D7A"/>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lgn="l" rtl="0" eaLnBrk="0" fontAlgn="base" hangingPunct="0">
              <a:spcBef>
                <a:spcPct val="20000"/>
              </a:spcBef>
              <a:spcAft>
                <a:spcPct val="0"/>
              </a:spcAft>
              <a:buFont typeface="Wingdings" panose="05000000000000000000" pitchFamily="2" charset="2"/>
              <a:buChar char="ü"/>
              <a:defRPr sz="2400">
                <a:solidFill>
                  <a:srgbClr val="555D7A"/>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lgn="l" rtl="0" eaLnBrk="0" fontAlgn="base" hangingPunct="0">
              <a:spcBef>
                <a:spcPct val="20000"/>
              </a:spcBef>
              <a:spcAft>
                <a:spcPct val="0"/>
              </a:spcAft>
              <a:buFont typeface="Wingdings" panose="05000000000000000000" pitchFamily="2" charset="2"/>
              <a:buChar char="§"/>
              <a:defRPr sz="2400">
                <a:solidFill>
                  <a:srgbClr val="555D7A"/>
                </a:solidFill>
                <a:latin typeface="Calibri" panose="020F0502020204030204" pitchFamily="34" charset="0"/>
                <a:ea typeface="MS PGothic" panose="020B0600070205080204" pitchFamily="34" charset="-128"/>
                <a:cs typeface="MS PGothic" panose="020B0600070205080204" pitchFamily="34" charset="-128"/>
              </a:defRPr>
            </a:lvl3pPr>
            <a:lvl4pPr marL="1600200" indent="-228600" algn="l" rtl="0" eaLnBrk="0" fontAlgn="base" hangingPunct="0">
              <a:spcBef>
                <a:spcPct val="20000"/>
              </a:spcBef>
              <a:spcAft>
                <a:spcPct val="0"/>
              </a:spcAft>
              <a:buFont typeface="Wingdings" panose="05000000000000000000" pitchFamily="2" charset="2"/>
              <a:buChar char="Ø"/>
              <a:defRPr sz="2000">
                <a:solidFill>
                  <a:srgbClr val="555D7A"/>
                </a:solidFill>
                <a:latin typeface="Calibri" panose="020F0502020204030204" pitchFamily="34" charset="0"/>
                <a:ea typeface="MS PGothic" panose="020B0600070205080204" pitchFamily="34" charset="-128"/>
                <a:cs typeface="MS PGothic" panose="020B0600070205080204" pitchFamily="34" charset="-128"/>
              </a:defRPr>
            </a:lvl4pPr>
            <a:lvl5pPr marL="2057400" indent="-228600" algn="l" rtl="0" eaLnBrk="0" fontAlgn="base" hangingPunct="0">
              <a:spcBef>
                <a:spcPct val="20000"/>
              </a:spcBef>
              <a:spcAft>
                <a:spcPct val="0"/>
              </a:spcAft>
              <a:buFont typeface="Courier New" panose="02070309020205020404" pitchFamily="49" charset="0"/>
              <a:buChar char="o"/>
              <a:defRPr sz="2000">
                <a:solidFill>
                  <a:srgbClr val="555D7A"/>
                </a:solidFill>
                <a:latin typeface="Calibri" panose="020F0502020204030204" pitchFamily="34" charset="0"/>
                <a:ea typeface="MS PGothic" panose="020B0600070205080204" pitchFamily="34" charset="-128"/>
                <a:cs typeface="MS PGothic" panose="020B0600070205080204" pitchFamily="34" charset="-128"/>
              </a:defRPr>
            </a:lvl5pPr>
            <a:lvl6pPr marL="2514600" indent="-228600" algn="l" rtl="0" fontAlgn="base">
              <a:spcBef>
                <a:spcPct val="20000"/>
              </a:spcBef>
              <a:spcAft>
                <a:spcPct val="0"/>
              </a:spcAft>
              <a:buChar char="»"/>
              <a:defRPr sz="2000">
                <a:solidFill>
                  <a:srgbClr val="555D7A"/>
                </a:solidFill>
                <a:latin typeface="+mn-lt"/>
              </a:defRPr>
            </a:lvl6pPr>
            <a:lvl7pPr marL="2971800" indent="-228600" algn="l" rtl="0" fontAlgn="base">
              <a:spcBef>
                <a:spcPct val="20000"/>
              </a:spcBef>
              <a:spcAft>
                <a:spcPct val="0"/>
              </a:spcAft>
              <a:buChar char="»"/>
              <a:defRPr sz="2000">
                <a:solidFill>
                  <a:srgbClr val="555D7A"/>
                </a:solidFill>
                <a:latin typeface="+mn-lt"/>
              </a:defRPr>
            </a:lvl7pPr>
            <a:lvl8pPr marL="3429000" indent="-228600" algn="l" rtl="0" fontAlgn="base">
              <a:spcBef>
                <a:spcPct val="20000"/>
              </a:spcBef>
              <a:spcAft>
                <a:spcPct val="0"/>
              </a:spcAft>
              <a:buChar char="»"/>
              <a:defRPr sz="2000">
                <a:solidFill>
                  <a:srgbClr val="555D7A"/>
                </a:solidFill>
                <a:latin typeface="+mn-lt"/>
              </a:defRPr>
            </a:lvl8pPr>
            <a:lvl9pPr marL="3886200" indent="-228600" algn="l" rtl="0" fontAlgn="base">
              <a:spcBef>
                <a:spcPct val="20000"/>
              </a:spcBef>
              <a:spcAft>
                <a:spcPct val="0"/>
              </a:spcAft>
              <a:buChar char="»"/>
              <a:defRPr sz="2000">
                <a:solidFill>
                  <a:srgbClr val="555D7A"/>
                </a:solidFill>
                <a:latin typeface="+mn-lt"/>
              </a:defRPr>
            </a:lvl9pPr>
          </a:lstStyle>
          <a:p>
            <a:pPr marL="0" indent="0" algn="ctr">
              <a:buFontTx/>
              <a:buNone/>
              <a:defRPr/>
            </a:pPr>
            <a:r>
              <a:rPr lang="zh-CN" altLang="en-US" sz="1600" b="1" kern="0" dirty="0">
                <a:solidFill>
                  <a:srgbClr val="FFFFFF"/>
                </a:solidFill>
                <a:latin typeface="Calibri" panose="020F0502020204030204"/>
                <a:ea typeface="宋体" panose="02010600030101010101" pitchFamily="2" charset="-122"/>
              </a:rPr>
              <a:t>稀释的粒径数据，存在疑惑</a:t>
            </a:r>
          </a:p>
        </p:txBody>
      </p:sp>
      <p:pic>
        <p:nvPicPr>
          <p:cNvPr id="12" name="图片 11"/>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892551" y="2944813"/>
            <a:ext cx="2413000" cy="1420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3263300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1"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4" grpId="1" bldLvl="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图片 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64634" y="2005014"/>
            <a:ext cx="9588500" cy="284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Content Placeholder 2"/>
          <p:cNvSpPr txBox="1"/>
          <p:nvPr/>
        </p:nvSpPr>
        <p:spPr>
          <a:xfrm>
            <a:off x="154518" y="1379538"/>
            <a:ext cx="9901767" cy="1238250"/>
          </a:xfrm>
          <a:prstGeom prst="rect">
            <a:avLst/>
          </a:prstGeom>
        </p:spPr>
        <p:txBody>
          <a:bodyPr/>
          <a:lstStyle>
            <a:lvl1pPr marL="342900" indent="-342900" algn="l" rtl="0" eaLnBrk="0" fontAlgn="base" hangingPunct="0">
              <a:spcBef>
                <a:spcPct val="20000"/>
              </a:spcBef>
              <a:spcAft>
                <a:spcPct val="0"/>
              </a:spcAft>
              <a:buChar char="•"/>
              <a:defRPr sz="2800">
                <a:solidFill>
                  <a:srgbClr val="555D7A"/>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lgn="l" rtl="0" eaLnBrk="0" fontAlgn="base" hangingPunct="0">
              <a:spcBef>
                <a:spcPct val="20000"/>
              </a:spcBef>
              <a:spcAft>
                <a:spcPct val="0"/>
              </a:spcAft>
              <a:buFont typeface="Wingdings" panose="05000000000000000000" pitchFamily="2" charset="2"/>
              <a:buChar char="ü"/>
              <a:defRPr sz="2400">
                <a:solidFill>
                  <a:srgbClr val="555D7A"/>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lgn="l" rtl="0" eaLnBrk="0" fontAlgn="base" hangingPunct="0">
              <a:spcBef>
                <a:spcPct val="20000"/>
              </a:spcBef>
              <a:spcAft>
                <a:spcPct val="0"/>
              </a:spcAft>
              <a:buFont typeface="Wingdings" panose="05000000000000000000" pitchFamily="2" charset="2"/>
              <a:buChar char="§"/>
              <a:defRPr sz="2400">
                <a:solidFill>
                  <a:srgbClr val="555D7A"/>
                </a:solidFill>
                <a:latin typeface="Calibri" panose="020F0502020204030204" pitchFamily="34" charset="0"/>
                <a:ea typeface="MS PGothic" panose="020B0600070205080204" pitchFamily="34" charset="-128"/>
                <a:cs typeface="MS PGothic" panose="020B0600070205080204" pitchFamily="34" charset="-128"/>
              </a:defRPr>
            </a:lvl3pPr>
            <a:lvl4pPr marL="1600200" indent="-228600" algn="l" rtl="0" eaLnBrk="0" fontAlgn="base" hangingPunct="0">
              <a:spcBef>
                <a:spcPct val="20000"/>
              </a:spcBef>
              <a:spcAft>
                <a:spcPct val="0"/>
              </a:spcAft>
              <a:buFont typeface="Wingdings" panose="05000000000000000000" pitchFamily="2" charset="2"/>
              <a:buChar char="Ø"/>
              <a:defRPr sz="2000">
                <a:solidFill>
                  <a:srgbClr val="555D7A"/>
                </a:solidFill>
                <a:latin typeface="Calibri" panose="020F0502020204030204" pitchFamily="34" charset="0"/>
                <a:ea typeface="MS PGothic" panose="020B0600070205080204" pitchFamily="34" charset="-128"/>
                <a:cs typeface="MS PGothic" panose="020B0600070205080204" pitchFamily="34" charset="-128"/>
              </a:defRPr>
            </a:lvl4pPr>
            <a:lvl5pPr marL="2057400" indent="-228600" algn="l" rtl="0" eaLnBrk="0" fontAlgn="base" hangingPunct="0">
              <a:spcBef>
                <a:spcPct val="20000"/>
              </a:spcBef>
              <a:spcAft>
                <a:spcPct val="0"/>
              </a:spcAft>
              <a:buFont typeface="Courier New" panose="02070309020205020404" pitchFamily="49" charset="0"/>
              <a:buChar char="o"/>
              <a:defRPr sz="2000">
                <a:solidFill>
                  <a:srgbClr val="555D7A"/>
                </a:solidFill>
                <a:latin typeface="Calibri" panose="020F0502020204030204" pitchFamily="34" charset="0"/>
                <a:ea typeface="MS PGothic" panose="020B0600070205080204" pitchFamily="34" charset="-128"/>
                <a:cs typeface="MS PGothic" panose="020B0600070205080204" pitchFamily="34" charset="-128"/>
              </a:defRPr>
            </a:lvl5pPr>
            <a:lvl6pPr marL="2514600" indent="-228600" algn="l" rtl="0" fontAlgn="base">
              <a:spcBef>
                <a:spcPct val="20000"/>
              </a:spcBef>
              <a:spcAft>
                <a:spcPct val="0"/>
              </a:spcAft>
              <a:buChar char="»"/>
              <a:defRPr sz="2000">
                <a:solidFill>
                  <a:srgbClr val="555D7A"/>
                </a:solidFill>
                <a:latin typeface="+mn-lt"/>
              </a:defRPr>
            </a:lvl6pPr>
            <a:lvl7pPr marL="2971800" indent="-228600" algn="l" rtl="0" fontAlgn="base">
              <a:spcBef>
                <a:spcPct val="20000"/>
              </a:spcBef>
              <a:spcAft>
                <a:spcPct val="0"/>
              </a:spcAft>
              <a:buChar char="»"/>
              <a:defRPr sz="2000">
                <a:solidFill>
                  <a:srgbClr val="555D7A"/>
                </a:solidFill>
                <a:latin typeface="+mn-lt"/>
              </a:defRPr>
            </a:lvl7pPr>
            <a:lvl8pPr marL="3429000" indent="-228600" algn="l" rtl="0" fontAlgn="base">
              <a:spcBef>
                <a:spcPct val="20000"/>
              </a:spcBef>
              <a:spcAft>
                <a:spcPct val="0"/>
              </a:spcAft>
              <a:buChar char="»"/>
              <a:defRPr sz="2000">
                <a:solidFill>
                  <a:srgbClr val="555D7A"/>
                </a:solidFill>
                <a:latin typeface="+mn-lt"/>
              </a:defRPr>
            </a:lvl8pPr>
            <a:lvl9pPr marL="3886200" indent="-228600" algn="l" rtl="0" fontAlgn="base">
              <a:spcBef>
                <a:spcPct val="20000"/>
              </a:spcBef>
              <a:spcAft>
                <a:spcPct val="0"/>
              </a:spcAft>
              <a:buChar char="»"/>
              <a:defRPr sz="2000">
                <a:solidFill>
                  <a:srgbClr val="555D7A"/>
                </a:solidFill>
                <a:latin typeface="+mn-lt"/>
              </a:defRPr>
            </a:lvl9pPr>
          </a:lstStyle>
          <a:p>
            <a:pPr>
              <a:buFontTx/>
              <a:buChar char="•"/>
              <a:defRPr/>
            </a:pPr>
            <a:r>
              <a:rPr lang="zh-CN" altLang="en-US" sz="1600" kern="0" dirty="0">
                <a:solidFill>
                  <a:srgbClr val="202B46"/>
                </a:solidFill>
                <a:latin typeface="+mn-lt"/>
                <a:ea typeface="宋体" panose="02010600030101010101" pitchFamily="2" charset="-122"/>
              </a:rPr>
              <a:t>但是，</a:t>
            </a:r>
            <a:r>
              <a:rPr lang="en-US" sz="1600" kern="0" dirty="0">
                <a:solidFill>
                  <a:srgbClr val="202B46"/>
                </a:solidFill>
                <a:latin typeface="+mn-lt"/>
              </a:rPr>
              <a:t>TSI</a:t>
            </a:r>
            <a:r>
              <a:rPr lang="zh-CN" sz="1600" kern="0" dirty="0">
                <a:solidFill>
                  <a:srgbClr val="202B46"/>
                </a:solidFill>
                <a:latin typeface="+mn-lt"/>
                <a:ea typeface="宋体" panose="02010600030101010101" pitchFamily="2" charset="-122"/>
              </a:rPr>
              <a:t>不适用所有情况</a:t>
            </a:r>
          </a:p>
        </p:txBody>
      </p:sp>
      <p:sp>
        <p:nvSpPr>
          <p:cNvPr id="11" name="Down Arrow 10"/>
          <p:cNvSpPr/>
          <p:nvPr/>
        </p:nvSpPr>
        <p:spPr>
          <a:xfrm flipV="1">
            <a:off x="1369484" y="2292350"/>
            <a:ext cx="237067" cy="731838"/>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buFontTx/>
              <a:buNone/>
              <a:defRPr/>
            </a:pPr>
            <a:endParaRPr lang="en-US">
              <a:solidFill>
                <a:srgbClr val="FFFFFF"/>
              </a:solidFill>
            </a:endParaRPr>
          </a:p>
        </p:txBody>
      </p:sp>
      <p:sp>
        <p:nvSpPr>
          <p:cNvPr id="20484" name="Text Box 2"/>
          <p:cNvSpPr txBox="1">
            <a:spLocks noChangeArrowheads="1"/>
          </p:cNvSpPr>
          <p:nvPr/>
        </p:nvSpPr>
        <p:spPr bwMode="auto">
          <a:xfrm>
            <a:off x="1212851" y="2420939"/>
            <a:ext cx="2592916"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宋体" pitchFamily="2" charset="-122"/>
              </a:defRPr>
            </a:lvl1pPr>
            <a:lvl2pPr>
              <a:defRPr sz="2400">
                <a:solidFill>
                  <a:schemeClr val="tx1"/>
                </a:solidFill>
                <a:latin typeface="Times New Roman" pitchFamily="18" charset="0"/>
                <a:ea typeface="宋体" pitchFamily="2" charset="-122"/>
              </a:defRPr>
            </a:lvl2pPr>
            <a:lvl3pPr>
              <a:defRPr sz="2400">
                <a:solidFill>
                  <a:schemeClr val="tx1"/>
                </a:solidFill>
                <a:latin typeface="Times New Roman" pitchFamily="18" charset="0"/>
                <a:ea typeface="宋体" pitchFamily="2" charset="-122"/>
              </a:defRPr>
            </a:lvl3pPr>
            <a:lvl4pPr>
              <a:defRPr sz="2400">
                <a:solidFill>
                  <a:schemeClr val="tx1"/>
                </a:solidFill>
                <a:latin typeface="Times New Roman" pitchFamily="18" charset="0"/>
                <a:ea typeface="宋体" pitchFamily="2" charset="-122"/>
              </a:defRPr>
            </a:lvl4pPr>
            <a:lvl5pPr>
              <a:defRPr sz="2400">
                <a:solidFill>
                  <a:schemeClr val="tx1"/>
                </a:solidFill>
                <a:latin typeface="Times New Roman" pitchFamily="18" charset="0"/>
                <a:ea typeface="宋体" pitchFamily="2" charset="-122"/>
              </a:defRPr>
            </a:lvl5pPr>
            <a:lvl6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6pPr>
            <a:lvl7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7pPr>
            <a:lvl8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8pPr>
            <a:lvl9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9pPr>
          </a:lstStyle>
          <a:p>
            <a:pPr algn="ctr" eaLnBrk="0" hangingPunct="0"/>
            <a:r>
              <a:rPr lang="zh-CN" altLang="en-US" sz="1400" b="1">
                <a:solidFill>
                  <a:srgbClr val="000000"/>
                </a:solidFill>
                <a:latin typeface="Calibri" pitchFamily="34" charset="0"/>
              </a:rPr>
              <a:t>不稳定现象增加</a:t>
            </a:r>
          </a:p>
        </p:txBody>
      </p:sp>
      <p:cxnSp>
        <p:nvCxnSpPr>
          <p:cNvPr id="6" name="Straight Arrow Connector 5"/>
          <p:cNvCxnSpPr/>
          <p:nvPr/>
        </p:nvCxnSpPr>
        <p:spPr>
          <a:xfrm flipH="1" flipV="1">
            <a:off x="1968500" y="4149725"/>
            <a:ext cx="660400" cy="23653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Content Placeholder 2"/>
          <p:cNvSpPr txBox="1"/>
          <p:nvPr/>
        </p:nvSpPr>
        <p:spPr>
          <a:xfrm>
            <a:off x="2628900" y="4208463"/>
            <a:ext cx="7120467" cy="355600"/>
          </a:xfrm>
          <a:prstGeom prst="rect">
            <a:avLst/>
          </a:prstGeom>
        </p:spPr>
        <p:txBody>
          <a:bodyPr/>
          <a:lstStyle>
            <a:lvl1pPr marL="342900" indent="-342900" algn="l" rtl="0" eaLnBrk="0" fontAlgn="base" hangingPunct="0">
              <a:spcBef>
                <a:spcPct val="20000"/>
              </a:spcBef>
              <a:spcAft>
                <a:spcPct val="0"/>
              </a:spcAft>
              <a:buChar char="•"/>
              <a:defRPr sz="2800">
                <a:solidFill>
                  <a:srgbClr val="555D7A"/>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lgn="l" rtl="0" eaLnBrk="0" fontAlgn="base" hangingPunct="0">
              <a:spcBef>
                <a:spcPct val="20000"/>
              </a:spcBef>
              <a:spcAft>
                <a:spcPct val="0"/>
              </a:spcAft>
              <a:buFont typeface="Wingdings" panose="05000000000000000000" pitchFamily="2" charset="2"/>
              <a:buChar char="ü"/>
              <a:defRPr sz="2400">
                <a:solidFill>
                  <a:srgbClr val="555D7A"/>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lgn="l" rtl="0" eaLnBrk="0" fontAlgn="base" hangingPunct="0">
              <a:spcBef>
                <a:spcPct val="20000"/>
              </a:spcBef>
              <a:spcAft>
                <a:spcPct val="0"/>
              </a:spcAft>
              <a:buFont typeface="Wingdings" panose="05000000000000000000" pitchFamily="2" charset="2"/>
              <a:buChar char="§"/>
              <a:defRPr sz="2400">
                <a:solidFill>
                  <a:srgbClr val="555D7A"/>
                </a:solidFill>
                <a:latin typeface="Calibri" panose="020F0502020204030204" pitchFamily="34" charset="0"/>
                <a:ea typeface="MS PGothic" panose="020B0600070205080204" pitchFamily="34" charset="-128"/>
                <a:cs typeface="MS PGothic" panose="020B0600070205080204" pitchFamily="34" charset="-128"/>
              </a:defRPr>
            </a:lvl3pPr>
            <a:lvl4pPr marL="1600200" indent="-228600" algn="l" rtl="0" eaLnBrk="0" fontAlgn="base" hangingPunct="0">
              <a:spcBef>
                <a:spcPct val="20000"/>
              </a:spcBef>
              <a:spcAft>
                <a:spcPct val="0"/>
              </a:spcAft>
              <a:buFont typeface="Wingdings" panose="05000000000000000000" pitchFamily="2" charset="2"/>
              <a:buChar char="Ø"/>
              <a:defRPr sz="2000">
                <a:solidFill>
                  <a:srgbClr val="555D7A"/>
                </a:solidFill>
                <a:latin typeface="Calibri" panose="020F0502020204030204" pitchFamily="34" charset="0"/>
                <a:ea typeface="MS PGothic" panose="020B0600070205080204" pitchFamily="34" charset="-128"/>
                <a:cs typeface="MS PGothic" panose="020B0600070205080204" pitchFamily="34" charset="-128"/>
              </a:defRPr>
            </a:lvl4pPr>
            <a:lvl5pPr marL="2057400" indent="-228600" algn="l" rtl="0" eaLnBrk="0" fontAlgn="base" hangingPunct="0">
              <a:spcBef>
                <a:spcPct val="20000"/>
              </a:spcBef>
              <a:spcAft>
                <a:spcPct val="0"/>
              </a:spcAft>
              <a:buFont typeface="Courier New" panose="02070309020205020404" pitchFamily="49" charset="0"/>
              <a:buChar char="o"/>
              <a:defRPr sz="2000">
                <a:solidFill>
                  <a:srgbClr val="555D7A"/>
                </a:solidFill>
                <a:latin typeface="Calibri" panose="020F0502020204030204" pitchFamily="34" charset="0"/>
                <a:ea typeface="MS PGothic" panose="020B0600070205080204" pitchFamily="34" charset="-128"/>
                <a:cs typeface="MS PGothic" panose="020B0600070205080204" pitchFamily="34" charset="-128"/>
              </a:defRPr>
            </a:lvl5pPr>
            <a:lvl6pPr marL="2514600" indent="-228600" algn="l" rtl="0" fontAlgn="base">
              <a:spcBef>
                <a:spcPct val="20000"/>
              </a:spcBef>
              <a:spcAft>
                <a:spcPct val="0"/>
              </a:spcAft>
              <a:buChar char="»"/>
              <a:defRPr sz="2000">
                <a:solidFill>
                  <a:srgbClr val="555D7A"/>
                </a:solidFill>
                <a:latin typeface="+mn-lt"/>
              </a:defRPr>
            </a:lvl6pPr>
            <a:lvl7pPr marL="2971800" indent="-228600" algn="l" rtl="0" fontAlgn="base">
              <a:spcBef>
                <a:spcPct val="20000"/>
              </a:spcBef>
              <a:spcAft>
                <a:spcPct val="0"/>
              </a:spcAft>
              <a:buChar char="»"/>
              <a:defRPr sz="2000">
                <a:solidFill>
                  <a:srgbClr val="555D7A"/>
                </a:solidFill>
                <a:latin typeface="+mn-lt"/>
              </a:defRPr>
            </a:lvl7pPr>
            <a:lvl8pPr marL="3429000" indent="-228600" algn="l" rtl="0" fontAlgn="base">
              <a:spcBef>
                <a:spcPct val="20000"/>
              </a:spcBef>
              <a:spcAft>
                <a:spcPct val="0"/>
              </a:spcAft>
              <a:buChar char="»"/>
              <a:defRPr sz="2000">
                <a:solidFill>
                  <a:srgbClr val="555D7A"/>
                </a:solidFill>
                <a:latin typeface="+mn-lt"/>
              </a:defRPr>
            </a:lvl8pPr>
            <a:lvl9pPr marL="3886200" indent="-228600" algn="l" rtl="0" fontAlgn="base">
              <a:spcBef>
                <a:spcPct val="20000"/>
              </a:spcBef>
              <a:spcAft>
                <a:spcPct val="0"/>
              </a:spcAft>
              <a:buChar char="»"/>
              <a:defRPr sz="2000">
                <a:solidFill>
                  <a:srgbClr val="555D7A"/>
                </a:solidFill>
                <a:latin typeface="+mn-lt"/>
              </a:defRPr>
            </a:lvl9pPr>
          </a:lstStyle>
          <a:p>
            <a:pPr marL="0" indent="0">
              <a:buFontTx/>
              <a:buNone/>
              <a:defRPr/>
            </a:pPr>
            <a:r>
              <a:rPr lang="en-US" sz="1600" kern="0" dirty="0">
                <a:solidFill>
                  <a:srgbClr val="000000"/>
                </a:solidFill>
                <a:latin typeface="+mn-lt"/>
              </a:rPr>
              <a:t>5d</a:t>
            </a:r>
            <a:r>
              <a:rPr lang="zh-CN" altLang="en-US" sz="1600" kern="0" dirty="0">
                <a:solidFill>
                  <a:srgbClr val="000000"/>
                </a:solidFill>
                <a:latin typeface="+mn-lt"/>
                <a:ea typeface="宋体" panose="02010600030101010101" pitchFamily="2" charset="-122"/>
              </a:rPr>
              <a:t>内</a:t>
            </a:r>
            <a:r>
              <a:rPr lang="en-US" altLang="zh-CN" sz="1600" kern="0" dirty="0">
                <a:solidFill>
                  <a:srgbClr val="000000"/>
                </a:solidFill>
                <a:latin typeface="+mn-lt"/>
                <a:ea typeface="宋体" panose="02010600030101010101" pitchFamily="2" charset="-122"/>
              </a:rPr>
              <a:t>TSI</a:t>
            </a:r>
            <a:r>
              <a:rPr lang="zh-CN" altLang="en-US" sz="1600" kern="0" dirty="0">
                <a:solidFill>
                  <a:srgbClr val="000000"/>
                </a:solidFill>
                <a:latin typeface="+mn-lt"/>
                <a:ea typeface="宋体" panose="02010600030101010101" pitchFamily="2" charset="-122"/>
              </a:rPr>
              <a:t>有明显区别</a:t>
            </a:r>
          </a:p>
        </p:txBody>
      </p:sp>
      <p:sp>
        <p:nvSpPr>
          <p:cNvPr id="14" name="Content Placeholder 2"/>
          <p:cNvSpPr txBox="1"/>
          <p:nvPr/>
        </p:nvSpPr>
        <p:spPr>
          <a:xfrm>
            <a:off x="1955800" y="4997451"/>
            <a:ext cx="7156451" cy="360363"/>
          </a:xfrm>
          <a:prstGeom prst="rect">
            <a:avLst/>
          </a:prstGeom>
          <a:solidFill>
            <a:srgbClr val="0092D2"/>
          </a:solidFill>
        </p:spPr>
        <p:txBody>
          <a:bodyPr/>
          <a:lstStyle>
            <a:lvl1pPr marL="342900" indent="-342900" algn="l" rtl="0" eaLnBrk="0" fontAlgn="base" hangingPunct="0">
              <a:spcBef>
                <a:spcPct val="20000"/>
              </a:spcBef>
              <a:spcAft>
                <a:spcPct val="0"/>
              </a:spcAft>
              <a:buChar char="•"/>
              <a:defRPr sz="2800">
                <a:solidFill>
                  <a:srgbClr val="555D7A"/>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lgn="l" rtl="0" eaLnBrk="0" fontAlgn="base" hangingPunct="0">
              <a:spcBef>
                <a:spcPct val="20000"/>
              </a:spcBef>
              <a:spcAft>
                <a:spcPct val="0"/>
              </a:spcAft>
              <a:buFont typeface="Wingdings" panose="05000000000000000000" pitchFamily="2" charset="2"/>
              <a:buChar char="ü"/>
              <a:defRPr sz="2400">
                <a:solidFill>
                  <a:srgbClr val="555D7A"/>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lgn="l" rtl="0" eaLnBrk="0" fontAlgn="base" hangingPunct="0">
              <a:spcBef>
                <a:spcPct val="20000"/>
              </a:spcBef>
              <a:spcAft>
                <a:spcPct val="0"/>
              </a:spcAft>
              <a:buFont typeface="Wingdings" panose="05000000000000000000" pitchFamily="2" charset="2"/>
              <a:buChar char="§"/>
              <a:defRPr sz="2400">
                <a:solidFill>
                  <a:srgbClr val="555D7A"/>
                </a:solidFill>
                <a:latin typeface="Calibri" panose="020F0502020204030204" pitchFamily="34" charset="0"/>
                <a:ea typeface="MS PGothic" panose="020B0600070205080204" pitchFamily="34" charset="-128"/>
                <a:cs typeface="MS PGothic" panose="020B0600070205080204" pitchFamily="34" charset="-128"/>
              </a:defRPr>
            </a:lvl3pPr>
            <a:lvl4pPr marL="1600200" indent="-228600" algn="l" rtl="0" eaLnBrk="0" fontAlgn="base" hangingPunct="0">
              <a:spcBef>
                <a:spcPct val="20000"/>
              </a:spcBef>
              <a:spcAft>
                <a:spcPct val="0"/>
              </a:spcAft>
              <a:buFont typeface="Wingdings" panose="05000000000000000000" pitchFamily="2" charset="2"/>
              <a:buChar char="Ø"/>
              <a:defRPr sz="2000">
                <a:solidFill>
                  <a:srgbClr val="555D7A"/>
                </a:solidFill>
                <a:latin typeface="Calibri" panose="020F0502020204030204" pitchFamily="34" charset="0"/>
                <a:ea typeface="MS PGothic" panose="020B0600070205080204" pitchFamily="34" charset="-128"/>
                <a:cs typeface="MS PGothic" panose="020B0600070205080204" pitchFamily="34" charset="-128"/>
              </a:defRPr>
            </a:lvl4pPr>
            <a:lvl5pPr marL="2057400" indent="-228600" algn="l" rtl="0" eaLnBrk="0" fontAlgn="base" hangingPunct="0">
              <a:spcBef>
                <a:spcPct val="20000"/>
              </a:spcBef>
              <a:spcAft>
                <a:spcPct val="0"/>
              </a:spcAft>
              <a:buFont typeface="Courier New" panose="02070309020205020404" pitchFamily="49" charset="0"/>
              <a:buChar char="o"/>
              <a:defRPr sz="2000">
                <a:solidFill>
                  <a:srgbClr val="555D7A"/>
                </a:solidFill>
                <a:latin typeface="Calibri" panose="020F0502020204030204" pitchFamily="34" charset="0"/>
                <a:ea typeface="MS PGothic" panose="020B0600070205080204" pitchFamily="34" charset="-128"/>
                <a:cs typeface="MS PGothic" panose="020B0600070205080204" pitchFamily="34" charset="-128"/>
              </a:defRPr>
            </a:lvl5pPr>
            <a:lvl6pPr marL="2514600" indent="-228600" algn="l" rtl="0" fontAlgn="base">
              <a:spcBef>
                <a:spcPct val="20000"/>
              </a:spcBef>
              <a:spcAft>
                <a:spcPct val="0"/>
              </a:spcAft>
              <a:buChar char="»"/>
              <a:defRPr sz="2000">
                <a:solidFill>
                  <a:srgbClr val="555D7A"/>
                </a:solidFill>
                <a:latin typeface="+mn-lt"/>
              </a:defRPr>
            </a:lvl6pPr>
            <a:lvl7pPr marL="2971800" indent="-228600" algn="l" rtl="0" fontAlgn="base">
              <a:spcBef>
                <a:spcPct val="20000"/>
              </a:spcBef>
              <a:spcAft>
                <a:spcPct val="0"/>
              </a:spcAft>
              <a:buChar char="»"/>
              <a:defRPr sz="2000">
                <a:solidFill>
                  <a:srgbClr val="555D7A"/>
                </a:solidFill>
                <a:latin typeface="+mn-lt"/>
              </a:defRPr>
            </a:lvl7pPr>
            <a:lvl8pPr marL="3429000" indent="-228600" algn="l" rtl="0" fontAlgn="base">
              <a:spcBef>
                <a:spcPct val="20000"/>
              </a:spcBef>
              <a:spcAft>
                <a:spcPct val="0"/>
              </a:spcAft>
              <a:buChar char="»"/>
              <a:defRPr sz="2000">
                <a:solidFill>
                  <a:srgbClr val="555D7A"/>
                </a:solidFill>
                <a:latin typeface="+mn-lt"/>
              </a:defRPr>
            </a:lvl8pPr>
            <a:lvl9pPr marL="3886200" indent="-228600" algn="l" rtl="0" fontAlgn="base">
              <a:spcBef>
                <a:spcPct val="20000"/>
              </a:spcBef>
              <a:spcAft>
                <a:spcPct val="0"/>
              </a:spcAft>
              <a:buChar char="»"/>
              <a:defRPr sz="2000">
                <a:solidFill>
                  <a:srgbClr val="555D7A"/>
                </a:solidFill>
                <a:latin typeface="+mn-lt"/>
              </a:defRPr>
            </a:lvl9pPr>
          </a:lstStyle>
          <a:p>
            <a:pPr marL="0" indent="0" algn="ctr">
              <a:buFontTx/>
              <a:buNone/>
              <a:defRPr/>
            </a:pPr>
            <a:r>
              <a:rPr lang="zh-CN" altLang="en-US" sz="1600" b="1" kern="0" dirty="0">
                <a:solidFill>
                  <a:srgbClr val="FFFFFF"/>
                </a:solidFill>
                <a:latin typeface="Calibri" panose="020F0502020204030204"/>
                <a:ea typeface="宋体" panose="02010600030101010101" pitchFamily="2" charset="-122"/>
              </a:rPr>
              <a:t>当</a:t>
            </a:r>
            <a:r>
              <a:rPr lang="en-US" altLang="zh-CN" sz="1600" b="1" kern="0" dirty="0">
                <a:solidFill>
                  <a:srgbClr val="FFFFFF"/>
                </a:solidFill>
                <a:latin typeface="Calibri" panose="020F0502020204030204"/>
                <a:ea typeface="宋体" panose="02010600030101010101" pitchFamily="2" charset="-122"/>
              </a:rPr>
              <a:t>TSI</a:t>
            </a:r>
            <a:r>
              <a:rPr lang="zh-CN" altLang="en-US" sz="1600" b="1" kern="0" dirty="0">
                <a:solidFill>
                  <a:srgbClr val="FFFFFF"/>
                </a:solidFill>
                <a:latin typeface="Calibri" panose="020F0502020204030204"/>
                <a:ea typeface="宋体" panose="02010600030101010101" pitchFamily="2" charset="-122"/>
              </a:rPr>
              <a:t>与实际观察情况不符</a:t>
            </a:r>
          </a:p>
        </p:txBody>
      </p:sp>
      <p:pic>
        <p:nvPicPr>
          <p:cNvPr id="20488" name="Image 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303685" y="519114"/>
            <a:ext cx="1729316" cy="5937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 name="Content Placeholder 2"/>
          <p:cNvSpPr txBox="1"/>
          <p:nvPr/>
        </p:nvSpPr>
        <p:spPr>
          <a:xfrm>
            <a:off x="1955800" y="5824538"/>
            <a:ext cx="7156451" cy="360362"/>
          </a:xfrm>
          <a:prstGeom prst="rect">
            <a:avLst/>
          </a:prstGeom>
          <a:solidFill>
            <a:srgbClr val="0092D2"/>
          </a:solidFill>
        </p:spPr>
        <p:txBody>
          <a:bodyPr/>
          <a:lstStyle>
            <a:lvl1pPr marL="342900" indent="-342900" algn="l" rtl="0" eaLnBrk="0" fontAlgn="base" hangingPunct="0">
              <a:spcBef>
                <a:spcPct val="20000"/>
              </a:spcBef>
              <a:spcAft>
                <a:spcPct val="0"/>
              </a:spcAft>
              <a:buChar char="•"/>
              <a:defRPr sz="2800">
                <a:solidFill>
                  <a:srgbClr val="555D7A"/>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lgn="l" rtl="0" eaLnBrk="0" fontAlgn="base" hangingPunct="0">
              <a:spcBef>
                <a:spcPct val="20000"/>
              </a:spcBef>
              <a:spcAft>
                <a:spcPct val="0"/>
              </a:spcAft>
              <a:buFont typeface="Wingdings" panose="05000000000000000000" pitchFamily="2" charset="2"/>
              <a:buChar char="ü"/>
              <a:defRPr sz="2400">
                <a:solidFill>
                  <a:srgbClr val="555D7A"/>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lgn="l" rtl="0" eaLnBrk="0" fontAlgn="base" hangingPunct="0">
              <a:spcBef>
                <a:spcPct val="20000"/>
              </a:spcBef>
              <a:spcAft>
                <a:spcPct val="0"/>
              </a:spcAft>
              <a:buFont typeface="Wingdings" panose="05000000000000000000" pitchFamily="2" charset="2"/>
              <a:buChar char="§"/>
              <a:defRPr sz="2400">
                <a:solidFill>
                  <a:srgbClr val="555D7A"/>
                </a:solidFill>
                <a:latin typeface="Calibri" panose="020F0502020204030204" pitchFamily="34" charset="0"/>
                <a:ea typeface="MS PGothic" panose="020B0600070205080204" pitchFamily="34" charset="-128"/>
                <a:cs typeface="MS PGothic" panose="020B0600070205080204" pitchFamily="34" charset="-128"/>
              </a:defRPr>
            </a:lvl3pPr>
            <a:lvl4pPr marL="1600200" indent="-228600" algn="l" rtl="0" eaLnBrk="0" fontAlgn="base" hangingPunct="0">
              <a:spcBef>
                <a:spcPct val="20000"/>
              </a:spcBef>
              <a:spcAft>
                <a:spcPct val="0"/>
              </a:spcAft>
              <a:buFont typeface="Wingdings" panose="05000000000000000000" pitchFamily="2" charset="2"/>
              <a:buChar char="Ø"/>
              <a:defRPr sz="2000">
                <a:solidFill>
                  <a:srgbClr val="555D7A"/>
                </a:solidFill>
                <a:latin typeface="Calibri" panose="020F0502020204030204" pitchFamily="34" charset="0"/>
                <a:ea typeface="MS PGothic" panose="020B0600070205080204" pitchFamily="34" charset="-128"/>
                <a:cs typeface="MS PGothic" panose="020B0600070205080204" pitchFamily="34" charset="-128"/>
              </a:defRPr>
            </a:lvl4pPr>
            <a:lvl5pPr marL="2057400" indent="-228600" algn="l" rtl="0" eaLnBrk="0" fontAlgn="base" hangingPunct="0">
              <a:spcBef>
                <a:spcPct val="20000"/>
              </a:spcBef>
              <a:spcAft>
                <a:spcPct val="0"/>
              </a:spcAft>
              <a:buFont typeface="Courier New" panose="02070309020205020404" pitchFamily="49" charset="0"/>
              <a:buChar char="o"/>
              <a:defRPr sz="2000">
                <a:solidFill>
                  <a:srgbClr val="555D7A"/>
                </a:solidFill>
                <a:latin typeface="Calibri" panose="020F0502020204030204" pitchFamily="34" charset="0"/>
                <a:ea typeface="MS PGothic" panose="020B0600070205080204" pitchFamily="34" charset="-128"/>
                <a:cs typeface="MS PGothic" panose="020B0600070205080204" pitchFamily="34" charset="-128"/>
              </a:defRPr>
            </a:lvl5pPr>
            <a:lvl6pPr marL="2514600" indent="-228600" algn="l" rtl="0" fontAlgn="base">
              <a:spcBef>
                <a:spcPct val="20000"/>
              </a:spcBef>
              <a:spcAft>
                <a:spcPct val="0"/>
              </a:spcAft>
              <a:buChar char="»"/>
              <a:defRPr sz="2000">
                <a:solidFill>
                  <a:srgbClr val="555D7A"/>
                </a:solidFill>
                <a:latin typeface="+mn-lt"/>
              </a:defRPr>
            </a:lvl6pPr>
            <a:lvl7pPr marL="2971800" indent="-228600" algn="l" rtl="0" fontAlgn="base">
              <a:spcBef>
                <a:spcPct val="20000"/>
              </a:spcBef>
              <a:spcAft>
                <a:spcPct val="0"/>
              </a:spcAft>
              <a:buChar char="»"/>
              <a:defRPr sz="2000">
                <a:solidFill>
                  <a:srgbClr val="555D7A"/>
                </a:solidFill>
                <a:latin typeface="+mn-lt"/>
              </a:defRPr>
            </a:lvl7pPr>
            <a:lvl8pPr marL="3429000" indent="-228600" algn="l" rtl="0" fontAlgn="base">
              <a:spcBef>
                <a:spcPct val="20000"/>
              </a:spcBef>
              <a:spcAft>
                <a:spcPct val="0"/>
              </a:spcAft>
              <a:buChar char="»"/>
              <a:defRPr sz="2000">
                <a:solidFill>
                  <a:srgbClr val="555D7A"/>
                </a:solidFill>
                <a:latin typeface="+mn-lt"/>
              </a:defRPr>
            </a:lvl8pPr>
            <a:lvl9pPr marL="3886200" indent="-228600" algn="l" rtl="0" fontAlgn="base">
              <a:spcBef>
                <a:spcPct val="20000"/>
              </a:spcBef>
              <a:spcAft>
                <a:spcPct val="0"/>
              </a:spcAft>
              <a:buChar char="»"/>
              <a:defRPr sz="2000">
                <a:solidFill>
                  <a:srgbClr val="555D7A"/>
                </a:solidFill>
                <a:latin typeface="+mn-lt"/>
              </a:defRPr>
            </a:lvl9pPr>
          </a:lstStyle>
          <a:p>
            <a:pPr marL="0" indent="0" algn="ctr">
              <a:buFontTx/>
              <a:buNone/>
              <a:defRPr/>
            </a:pPr>
            <a:r>
              <a:rPr lang="zh-CN" altLang="en-US" sz="1600" b="1" kern="0" dirty="0">
                <a:solidFill>
                  <a:srgbClr val="FFFFFF"/>
                </a:solidFill>
                <a:latin typeface="Calibri" panose="020F0502020204030204"/>
                <a:ea typeface="宋体" panose="02010600030101010101" pitchFamily="2" charset="-122"/>
              </a:rPr>
              <a:t>需要利用高级计算进一步分析</a:t>
            </a:r>
          </a:p>
        </p:txBody>
      </p:sp>
      <p:sp>
        <p:nvSpPr>
          <p:cNvPr id="4" name="下箭头 3"/>
          <p:cNvSpPr/>
          <p:nvPr/>
        </p:nvSpPr>
        <p:spPr>
          <a:xfrm>
            <a:off x="5245100" y="5446714"/>
            <a:ext cx="577851" cy="2889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noProof="1"/>
          </a:p>
        </p:txBody>
      </p:sp>
      <p:sp>
        <p:nvSpPr>
          <p:cNvPr id="20491" name="ZoneTexte 28"/>
          <p:cNvSpPr txBox="1">
            <a:spLocks noChangeArrowheads="1"/>
          </p:cNvSpPr>
          <p:nvPr/>
        </p:nvSpPr>
        <p:spPr bwMode="auto">
          <a:xfrm>
            <a:off x="2319867" y="476250"/>
            <a:ext cx="4424205" cy="617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宋体" pitchFamily="2" charset="-122"/>
              </a:defRPr>
            </a:lvl1pPr>
            <a:lvl2pPr>
              <a:defRPr sz="2400">
                <a:solidFill>
                  <a:schemeClr val="tx1"/>
                </a:solidFill>
                <a:latin typeface="Times New Roman" pitchFamily="18" charset="0"/>
                <a:ea typeface="宋体" pitchFamily="2" charset="-122"/>
              </a:defRPr>
            </a:lvl2pPr>
            <a:lvl3pPr>
              <a:defRPr sz="2400">
                <a:solidFill>
                  <a:schemeClr val="tx1"/>
                </a:solidFill>
                <a:latin typeface="Times New Roman" pitchFamily="18" charset="0"/>
                <a:ea typeface="宋体" pitchFamily="2" charset="-122"/>
              </a:defRPr>
            </a:lvl3pPr>
            <a:lvl4pPr>
              <a:defRPr sz="2400">
                <a:solidFill>
                  <a:schemeClr val="tx1"/>
                </a:solidFill>
                <a:latin typeface="Times New Roman" pitchFamily="18" charset="0"/>
                <a:ea typeface="宋体" pitchFamily="2" charset="-122"/>
              </a:defRPr>
            </a:lvl4pPr>
            <a:lvl5pPr>
              <a:defRPr sz="2400">
                <a:solidFill>
                  <a:schemeClr val="tx1"/>
                </a:solidFill>
                <a:latin typeface="Times New Roman" pitchFamily="18" charset="0"/>
                <a:ea typeface="宋体" pitchFamily="2" charset="-122"/>
              </a:defRPr>
            </a:lvl5pPr>
            <a:lvl6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6pPr>
            <a:lvl7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7pPr>
            <a:lvl8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8pPr>
            <a:lvl9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9pPr>
          </a:lstStyle>
          <a:p>
            <a:pPr>
              <a:lnSpc>
                <a:spcPct val="90000"/>
              </a:lnSpc>
            </a:pPr>
            <a:r>
              <a:rPr lang="fr-FR" altLang="fr-FR" sz="2000" b="1" dirty="0">
                <a:solidFill>
                  <a:srgbClr val="202B46"/>
                </a:solidFill>
                <a:latin typeface="Arial" pitchFamily="34" charset="0"/>
                <a:ea typeface="ＭＳ Ｐゴシック" pitchFamily="34" charset="-128"/>
              </a:rPr>
              <a:t>TURBISCAN APPLICATIONS</a:t>
            </a:r>
          </a:p>
          <a:p>
            <a:pPr>
              <a:lnSpc>
                <a:spcPct val="90000"/>
              </a:lnSpc>
            </a:pPr>
            <a:r>
              <a:rPr lang="zh-CN" altLang="fr-FR" sz="1800" dirty="0">
                <a:solidFill>
                  <a:srgbClr val="0092D2"/>
                </a:solidFill>
                <a:latin typeface="Arial" pitchFamily="34" charset="0"/>
              </a:rPr>
              <a:t>乳液</a:t>
            </a:r>
            <a:r>
              <a:rPr lang="en-US" altLang="zh-CN" sz="1800" dirty="0">
                <a:solidFill>
                  <a:srgbClr val="0092D2"/>
                </a:solidFill>
                <a:latin typeface="Arial" pitchFamily="34" charset="0"/>
              </a:rPr>
              <a:t>TSI</a:t>
            </a:r>
            <a:r>
              <a:rPr lang="zh-CN" altLang="en-US" sz="1800" dirty="0">
                <a:solidFill>
                  <a:srgbClr val="0092D2"/>
                </a:solidFill>
                <a:latin typeface="Arial" pitchFamily="34" charset="0"/>
              </a:rPr>
              <a:t>结果</a:t>
            </a:r>
          </a:p>
        </p:txBody>
      </p:sp>
    </p:spTree>
    <p:extLst>
      <p:ext uri="{BB962C8B-B14F-4D97-AF65-F5344CB8AC3E}">
        <p14:creationId xmlns:p14="http://schemas.microsoft.com/office/powerpoint/2010/main" xmlns="" val="35631211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图表 1"/>
          <p:cNvGraphicFramePr/>
          <p:nvPr/>
        </p:nvGraphicFramePr>
        <p:xfrm>
          <a:off x="1871134" y="1520826"/>
          <a:ext cx="7754620" cy="3363595"/>
        </p:xfrm>
        <a:graphic>
          <a:graphicData uri="http://schemas.openxmlformats.org/drawingml/2006/chart">
            <c:chart xmlns:c="http://schemas.openxmlformats.org/drawingml/2006/chart" xmlns:r="http://schemas.openxmlformats.org/officeDocument/2006/relationships" r:id="rId2"/>
          </a:graphicData>
        </a:graphic>
      </p:graphicFrame>
      <p:sp>
        <p:nvSpPr>
          <p:cNvPr id="21506" name="文本框 99"/>
          <p:cNvSpPr txBox="1">
            <a:spLocks noChangeArrowheads="1"/>
          </p:cNvSpPr>
          <p:nvPr/>
        </p:nvSpPr>
        <p:spPr bwMode="auto">
          <a:xfrm>
            <a:off x="8121651" y="2171701"/>
            <a:ext cx="6773333" cy="2060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宋体" pitchFamily="2" charset="-122"/>
              </a:defRPr>
            </a:lvl1pPr>
            <a:lvl2pPr>
              <a:defRPr sz="2400">
                <a:solidFill>
                  <a:schemeClr val="tx1"/>
                </a:solidFill>
                <a:latin typeface="Times New Roman" pitchFamily="18" charset="0"/>
                <a:ea typeface="宋体" pitchFamily="2" charset="-122"/>
              </a:defRPr>
            </a:lvl2pPr>
            <a:lvl3pPr>
              <a:defRPr sz="2400">
                <a:solidFill>
                  <a:schemeClr val="tx1"/>
                </a:solidFill>
                <a:latin typeface="Times New Roman" pitchFamily="18" charset="0"/>
                <a:ea typeface="宋体" pitchFamily="2" charset="-122"/>
              </a:defRPr>
            </a:lvl3pPr>
            <a:lvl4pPr>
              <a:defRPr sz="2400">
                <a:solidFill>
                  <a:schemeClr val="tx1"/>
                </a:solidFill>
                <a:latin typeface="Times New Roman" pitchFamily="18" charset="0"/>
                <a:ea typeface="宋体" pitchFamily="2" charset="-122"/>
              </a:defRPr>
            </a:lvl4pPr>
            <a:lvl5pPr>
              <a:defRPr sz="2400">
                <a:solidFill>
                  <a:schemeClr val="tx1"/>
                </a:solidFill>
                <a:latin typeface="Times New Roman" pitchFamily="18" charset="0"/>
                <a:ea typeface="宋体" pitchFamily="2" charset="-122"/>
              </a:defRPr>
            </a:lvl5pPr>
            <a:lvl6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6pPr>
            <a:lvl7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7pPr>
            <a:lvl8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8pPr>
            <a:lvl9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9pPr>
          </a:lstStyle>
          <a:p>
            <a:r>
              <a:rPr lang="en-US" altLang="zh-CN" sz="1600">
                <a:latin typeface="微软雅黑" pitchFamily="34" charset="-122"/>
              </a:rPr>
              <a:t>14.42%</a:t>
            </a:r>
          </a:p>
          <a:p>
            <a:endParaRPr lang="en-US" altLang="zh-CN" sz="1600">
              <a:latin typeface="微软雅黑" pitchFamily="34" charset="-122"/>
            </a:endParaRPr>
          </a:p>
          <a:p>
            <a:endParaRPr lang="en-US" altLang="zh-CN" sz="1600">
              <a:latin typeface="微软雅黑" pitchFamily="34" charset="-122"/>
            </a:endParaRPr>
          </a:p>
          <a:p>
            <a:endParaRPr lang="en-US" altLang="zh-CN" sz="1600">
              <a:latin typeface="微软雅黑" pitchFamily="34" charset="-122"/>
            </a:endParaRPr>
          </a:p>
          <a:p>
            <a:endParaRPr lang="en-US" altLang="zh-CN" sz="1600">
              <a:latin typeface="微软雅黑" pitchFamily="34" charset="-122"/>
            </a:endParaRPr>
          </a:p>
          <a:p>
            <a:endParaRPr lang="en-US" altLang="zh-CN" sz="1600">
              <a:latin typeface="微软雅黑" pitchFamily="34" charset="-122"/>
            </a:endParaRPr>
          </a:p>
          <a:p>
            <a:r>
              <a:rPr lang="en-US" altLang="zh-CN" sz="1600">
                <a:latin typeface="微软雅黑" pitchFamily="34" charset="-122"/>
              </a:rPr>
              <a:t>4.36%</a:t>
            </a:r>
          </a:p>
          <a:p>
            <a:endParaRPr lang="en-US" altLang="en-US" sz="1600">
              <a:latin typeface="微软雅黑" pitchFamily="34" charset="-122"/>
            </a:endParaRPr>
          </a:p>
        </p:txBody>
      </p:sp>
      <p:sp>
        <p:nvSpPr>
          <p:cNvPr id="21507" name="ZoneTexte 28"/>
          <p:cNvSpPr txBox="1">
            <a:spLocks noChangeArrowheads="1"/>
          </p:cNvSpPr>
          <p:nvPr/>
        </p:nvSpPr>
        <p:spPr bwMode="auto">
          <a:xfrm>
            <a:off x="2319867" y="490539"/>
            <a:ext cx="9840384" cy="617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宋体" pitchFamily="2" charset="-122"/>
              </a:defRPr>
            </a:lvl1pPr>
            <a:lvl2pPr>
              <a:defRPr sz="2400">
                <a:solidFill>
                  <a:schemeClr val="tx1"/>
                </a:solidFill>
                <a:latin typeface="Times New Roman" pitchFamily="18" charset="0"/>
                <a:ea typeface="宋体" pitchFamily="2" charset="-122"/>
              </a:defRPr>
            </a:lvl2pPr>
            <a:lvl3pPr>
              <a:defRPr sz="2400">
                <a:solidFill>
                  <a:schemeClr val="tx1"/>
                </a:solidFill>
                <a:latin typeface="Times New Roman" pitchFamily="18" charset="0"/>
                <a:ea typeface="宋体" pitchFamily="2" charset="-122"/>
              </a:defRPr>
            </a:lvl3pPr>
            <a:lvl4pPr>
              <a:defRPr sz="2400">
                <a:solidFill>
                  <a:schemeClr val="tx1"/>
                </a:solidFill>
                <a:latin typeface="Times New Roman" pitchFamily="18" charset="0"/>
                <a:ea typeface="宋体" pitchFamily="2" charset="-122"/>
              </a:defRPr>
            </a:lvl4pPr>
            <a:lvl5pPr>
              <a:defRPr sz="2400">
                <a:solidFill>
                  <a:schemeClr val="tx1"/>
                </a:solidFill>
                <a:latin typeface="Times New Roman" pitchFamily="18" charset="0"/>
                <a:ea typeface="宋体" pitchFamily="2" charset="-122"/>
              </a:defRPr>
            </a:lvl5pPr>
            <a:lvl6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6pPr>
            <a:lvl7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7pPr>
            <a:lvl8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8pPr>
            <a:lvl9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9pPr>
          </a:lstStyle>
          <a:p>
            <a:pPr>
              <a:lnSpc>
                <a:spcPct val="90000"/>
              </a:lnSpc>
            </a:pPr>
            <a:r>
              <a:rPr lang="fr-FR" altLang="fr-FR" sz="2000" b="1" dirty="0">
                <a:solidFill>
                  <a:srgbClr val="202B46"/>
                </a:solidFill>
                <a:latin typeface="Arial" pitchFamily="34" charset="0"/>
                <a:ea typeface="ＭＳ Ｐゴシック" pitchFamily="34" charset="-128"/>
              </a:rPr>
              <a:t>TURBISCAN APPLICATIONS</a:t>
            </a:r>
          </a:p>
          <a:p>
            <a:pPr>
              <a:lnSpc>
                <a:spcPct val="90000"/>
              </a:lnSpc>
            </a:pPr>
            <a:r>
              <a:rPr lang="zh-CN" altLang="fr-FR" sz="1800" dirty="0">
                <a:solidFill>
                  <a:srgbClr val="0092D2"/>
                </a:solidFill>
                <a:latin typeface="Arial" pitchFamily="34" charset="0"/>
              </a:rPr>
              <a:t>乳液不稳定机理分析</a:t>
            </a:r>
          </a:p>
        </p:txBody>
      </p:sp>
      <p:sp>
        <p:nvSpPr>
          <p:cNvPr id="3" name="Content Placeholder 2"/>
          <p:cNvSpPr txBox="1"/>
          <p:nvPr/>
        </p:nvSpPr>
        <p:spPr>
          <a:xfrm>
            <a:off x="1871133" y="5386388"/>
            <a:ext cx="7156451" cy="360362"/>
          </a:xfrm>
          <a:prstGeom prst="rect">
            <a:avLst/>
          </a:prstGeom>
          <a:solidFill>
            <a:srgbClr val="0092D2"/>
          </a:solidFill>
        </p:spPr>
        <p:txBody>
          <a:bodyPr/>
          <a:lstStyle>
            <a:lvl1pPr marL="342900" indent="-342900" algn="l" rtl="0" eaLnBrk="0" fontAlgn="base" hangingPunct="0">
              <a:spcBef>
                <a:spcPct val="20000"/>
              </a:spcBef>
              <a:spcAft>
                <a:spcPct val="0"/>
              </a:spcAft>
              <a:buChar char="•"/>
              <a:defRPr sz="2800">
                <a:solidFill>
                  <a:srgbClr val="555D7A"/>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lgn="l" rtl="0" eaLnBrk="0" fontAlgn="base" hangingPunct="0">
              <a:spcBef>
                <a:spcPct val="20000"/>
              </a:spcBef>
              <a:spcAft>
                <a:spcPct val="0"/>
              </a:spcAft>
              <a:buFont typeface="Wingdings" panose="05000000000000000000" pitchFamily="2" charset="2"/>
              <a:buChar char="ü"/>
              <a:defRPr sz="2400">
                <a:solidFill>
                  <a:srgbClr val="555D7A"/>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lgn="l" rtl="0" eaLnBrk="0" fontAlgn="base" hangingPunct="0">
              <a:spcBef>
                <a:spcPct val="20000"/>
              </a:spcBef>
              <a:spcAft>
                <a:spcPct val="0"/>
              </a:spcAft>
              <a:buFont typeface="Wingdings" panose="05000000000000000000" pitchFamily="2" charset="2"/>
              <a:buChar char="§"/>
              <a:defRPr sz="2400">
                <a:solidFill>
                  <a:srgbClr val="555D7A"/>
                </a:solidFill>
                <a:latin typeface="Calibri" panose="020F0502020204030204" pitchFamily="34" charset="0"/>
                <a:ea typeface="MS PGothic" panose="020B0600070205080204" pitchFamily="34" charset="-128"/>
                <a:cs typeface="MS PGothic" panose="020B0600070205080204" pitchFamily="34" charset="-128"/>
              </a:defRPr>
            </a:lvl3pPr>
            <a:lvl4pPr marL="1600200" indent="-228600" algn="l" rtl="0" eaLnBrk="0" fontAlgn="base" hangingPunct="0">
              <a:spcBef>
                <a:spcPct val="20000"/>
              </a:spcBef>
              <a:spcAft>
                <a:spcPct val="0"/>
              </a:spcAft>
              <a:buFont typeface="Wingdings" panose="05000000000000000000" pitchFamily="2" charset="2"/>
              <a:buChar char="Ø"/>
              <a:defRPr sz="2000">
                <a:solidFill>
                  <a:srgbClr val="555D7A"/>
                </a:solidFill>
                <a:latin typeface="Calibri" panose="020F0502020204030204" pitchFamily="34" charset="0"/>
                <a:ea typeface="MS PGothic" panose="020B0600070205080204" pitchFamily="34" charset="-128"/>
                <a:cs typeface="MS PGothic" panose="020B0600070205080204" pitchFamily="34" charset="-128"/>
              </a:defRPr>
            </a:lvl4pPr>
            <a:lvl5pPr marL="2057400" indent="-228600" algn="l" rtl="0" eaLnBrk="0" fontAlgn="base" hangingPunct="0">
              <a:spcBef>
                <a:spcPct val="20000"/>
              </a:spcBef>
              <a:spcAft>
                <a:spcPct val="0"/>
              </a:spcAft>
              <a:buFont typeface="Courier New" panose="02070309020205020404" pitchFamily="49" charset="0"/>
              <a:buChar char="o"/>
              <a:defRPr sz="2000">
                <a:solidFill>
                  <a:srgbClr val="555D7A"/>
                </a:solidFill>
                <a:latin typeface="Calibri" panose="020F0502020204030204" pitchFamily="34" charset="0"/>
                <a:ea typeface="MS PGothic" panose="020B0600070205080204" pitchFamily="34" charset="-128"/>
                <a:cs typeface="MS PGothic" panose="020B0600070205080204" pitchFamily="34" charset="-128"/>
              </a:defRPr>
            </a:lvl5pPr>
            <a:lvl6pPr marL="2514600" indent="-228600" algn="l" rtl="0" fontAlgn="base">
              <a:spcBef>
                <a:spcPct val="20000"/>
              </a:spcBef>
              <a:spcAft>
                <a:spcPct val="0"/>
              </a:spcAft>
              <a:buChar char="»"/>
              <a:defRPr sz="2000">
                <a:solidFill>
                  <a:srgbClr val="555D7A"/>
                </a:solidFill>
                <a:latin typeface="+mn-lt"/>
              </a:defRPr>
            </a:lvl6pPr>
            <a:lvl7pPr marL="2971800" indent="-228600" algn="l" rtl="0" fontAlgn="base">
              <a:spcBef>
                <a:spcPct val="20000"/>
              </a:spcBef>
              <a:spcAft>
                <a:spcPct val="0"/>
              </a:spcAft>
              <a:buChar char="»"/>
              <a:defRPr sz="2000">
                <a:solidFill>
                  <a:srgbClr val="555D7A"/>
                </a:solidFill>
                <a:latin typeface="+mn-lt"/>
              </a:defRPr>
            </a:lvl7pPr>
            <a:lvl8pPr marL="3429000" indent="-228600" algn="l" rtl="0" fontAlgn="base">
              <a:spcBef>
                <a:spcPct val="20000"/>
              </a:spcBef>
              <a:spcAft>
                <a:spcPct val="0"/>
              </a:spcAft>
              <a:buChar char="»"/>
              <a:defRPr sz="2000">
                <a:solidFill>
                  <a:srgbClr val="555D7A"/>
                </a:solidFill>
                <a:latin typeface="+mn-lt"/>
              </a:defRPr>
            </a:lvl8pPr>
            <a:lvl9pPr marL="3886200" indent="-228600" algn="l" rtl="0" fontAlgn="base">
              <a:spcBef>
                <a:spcPct val="20000"/>
              </a:spcBef>
              <a:spcAft>
                <a:spcPct val="0"/>
              </a:spcAft>
              <a:buChar char="»"/>
              <a:defRPr sz="2000">
                <a:solidFill>
                  <a:srgbClr val="555D7A"/>
                </a:solidFill>
                <a:latin typeface="+mn-lt"/>
              </a:defRPr>
            </a:lvl9pPr>
          </a:lstStyle>
          <a:p>
            <a:pPr marL="0" indent="0" algn="ctr">
              <a:buFontTx/>
              <a:buNone/>
              <a:defRPr/>
            </a:pPr>
            <a:r>
              <a:rPr lang="zh-CN" altLang="en-US" sz="1600" b="1" kern="0" dirty="0">
                <a:solidFill>
                  <a:srgbClr val="FFFFFF"/>
                </a:solidFill>
                <a:latin typeface="Calibri" panose="020F0502020204030204"/>
                <a:ea typeface="宋体" panose="02010600030101010101" pitchFamily="2" charset="-122"/>
              </a:rPr>
              <a:t>迁移（分层）非常速度非常快</a:t>
            </a:r>
          </a:p>
        </p:txBody>
      </p:sp>
      <p:sp>
        <p:nvSpPr>
          <p:cNvPr id="6" name="标题 1"/>
          <p:cNvSpPr txBox="1">
            <a:spLocks/>
          </p:cNvSpPr>
          <p:nvPr/>
        </p:nvSpPr>
        <p:spPr>
          <a:xfrm>
            <a:off x="3128735" y="0"/>
            <a:ext cx="10320867" cy="1100139"/>
          </a:xfrm>
          <a:prstGeom prst="rect">
            <a:avLst/>
          </a:prstGeom>
        </p:spPr>
        <p:txBody>
          <a:bodyPr/>
          <a:lstStyle>
            <a:lvl1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1pPr>
            <a:lvl2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5pPr>
            <a:lvl6pPr marL="457200" algn="ctr" rtl="0" fontAlgn="base">
              <a:spcBef>
                <a:spcPct val="0"/>
              </a:spcBef>
              <a:spcAft>
                <a:spcPct val="0"/>
              </a:spcAft>
              <a:defRPr sz="3200">
                <a:solidFill>
                  <a:srgbClr val="5A91CD"/>
                </a:solidFill>
                <a:latin typeface="Arial" charset="0"/>
              </a:defRPr>
            </a:lvl6pPr>
            <a:lvl7pPr marL="914400" algn="ctr" rtl="0" fontAlgn="base">
              <a:spcBef>
                <a:spcPct val="0"/>
              </a:spcBef>
              <a:spcAft>
                <a:spcPct val="0"/>
              </a:spcAft>
              <a:defRPr sz="3200">
                <a:solidFill>
                  <a:srgbClr val="5A91CD"/>
                </a:solidFill>
                <a:latin typeface="Arial" charset="0"/>
              </a:defRPr>
            </a:lvl7pPr>
            <a:lvl8pPr marL="1371600" algn="ctr" rtl="0" fontAlgn="base">
              <a:spcBef>
                <a:spcPct val="0"/>
              </a:spcBef>
              <a:spcAft>
                <a:spcPct val="0"/>
              </a:spcAft>
              <a:defRPr sz="3200">
                <a:solidFill>
                  <a:srgbClr val="5A91CD"/>
                </a:solidFill>
                <a:latin typeface="Arial" charset="0"/>
              </a:defRPr>
            </a:lvl8pPr>
            <a:lvl9pPr marL="1828800" algn="ctr" rtl="0" fontAlgn="base">
              <a:spcBef>
                <a:spcPct val="0"/>
              </a:spcBef>
              <a:spcAft>
                <a:spcPct val="0"/>
              </a:spcAft>
              <a:defRPr sz="3200">
                <a:solidFill>
                  <a:srgbClr val="5A91CD"/>
                </a:solidFill>
                <a:latin typeface="Arial" charset="0"/>
              </a:defRPr>
            </a:lvl9pPr>
          </a:lstStyle>
          <a:p>
            <a:r>
              <a:rPr lang="zh-CN" altLang="en-US" kern="0" dirty="0">
                <a:latin typeface="黑体" panose="02010609060101010101" pitchFamily="49" charset="-122"/>
                <a:ea typeface="黑体" panose="02010609060101010101" pitchFamily="49" charset="-122"/>
              </a:rPr>
              <a:t>数据处理案例</a:t>
            </a:r>
            <a:r>
              <a:rPr lang="en-US" altLang="zh-CN" kern="0" dirty="0">
                <a:latin typeface="黑体" panose="02010609060101010101" pitchFamily="49" charset="-122"/>
                <a:ea typeface="黑体" panose="02010609060101010101" pitchFamily="49" charset="-122"/>
              </a:rPr>
              <a:t>1-</a:t>
            </a:r>
            <a:r>
              <a:rPr lang="zh-CN" altLang="en-US" kern="0" dirty="0">
                <a:latin typeface="黑体" panose="02010609060101010101" pitchFamily="49" charset="-122"/>
                <a:ea typeface="黑体" panose="02010609060101010101" pitchFamily="49" charset="-122"/>
              </a:rPr>
              <a:t>分析破乳机理</a:t>
            </a:r>
            <a:endParaRPr lang="zh-CN" altLang="zh-CN" kern="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xmlns="" val="7638930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图片 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49350" y="990600"/>
            <a:ext cx="6942667" cy="284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0" name="图片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49351" y="3835400"/>
            <a:ext cx="6625167" cy="2776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左弧形箭头 3"/>
          <p:cNvSpPr/>
          <p:nvPr/>
        </p:nvSpPr>
        <p:spPr>
          <a:xfrm>
            <a:off x="880533" y="3059114"/>
            <a:ext cx="670984" cy="1368425"/>
          </a:xfrm>
          <a:prstGeom prst="curvedRightArrow">
            <a:avLst/>
          </a:prstGeom>
        </p:spPr>
        <p:style>
          <a:lnRef idx="2">
            <a:schemeClr val="accent6"/>
          </a:lnRef>
          <a:fillRef idx="1">
            <a:schemeClr val="lt1"/>
          </a:fillRef>
          <a:effectRef idx="0">
            <a:schemeClr val="accent6"/>
          </a:effectRef>
          <a:fontRef idx="minor">
            <a:schemeClr val="dk1"/>
          </a:fontRef>
        </p:style>
        <p:txBody>
          <a:bodyPr anchor="ctr"/>
          <a:lstStyle/>
          <a:p>
            <a:pPr algn="ctr"/>
            <a:endParaRPr lang="zh-CN" altLang="en-US" noProof="1">
              <a:solidFill>
                <a:schemeClr val="tx1"/>
              </a:solidFill>
            </a:endParaRPr>
          </a:p>
        </p:txBody>
      </p:sp>
      <p:sp>
        <p:nvSpPr>
          <p:cNvPr id="22532" name="ZoneTexte 28"/>
          <p:cNvSpPr txBox="1">
            <a:spLocks noChangeArrowheads="1"/>
          </p:cNvSpPr>
          <p:nvPr/>
        </p:nvSpPr>
        <p:spPr bwMode="auto">
          <a:xfrm>
            <a:off x="2112433" y="373063"/>
            <a:ext cx="4703647" cy="617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宋体" pitchFamily="2" charset="-122"/>
              </a:defRPr>
            </a:lvl1pPr>
            <a:lvl2pPr>
              <a:defRPr sz="2400">
                <a:solidFill>
                  <a:schemeClr val="tx1"/>
                </a:solidFill>
                <a:latin typeface="Times New Roman" pitchFamily="18" charset="0"/>
                <a:ea typeface="宋体" pitchFamily="2" charset="-122"/>
              </a:defRPr>
            </a:lvl2pPr>
            <a:lvl3pPr>
              <a:defRPr sz="2400">
                <a:solidFill>
                  <a:schemeClr val="tx1"/>
                </a:solidFill>
                <a:latin typeface="Times New Roman" pitchFamily="18" charset="0"/>
                <a:ea typeface="宋体" pitchFamily="2" charset="-122"/>
              </a:defRPr>
            </a:lvl3pPr>
            <a:lvl4pPr>
              <a:defRPr sz="2400">
                <a:solidFill>
                  <a:schemeClr val="tx1"/>
                </a:solidFill>
                <a:latin typeface="Times New Roman" pitchFamily="18" charset="0"/>
                <a:ea typeface="宋体" pitchFamily="2" charset="-122"/>
              </a:defRPr>
            </a:lvl4pPr>
            <a:lvl5pPr>
              <a:defRPr sz="2400">
                <a:solidFill>
                  <a:schemeClr val="tx1"/>
                </a:solidFill>
                <a:latin typeface="Times New Roman" pitchFamily="18" charset="0"/>
                <a:ea typeface="宋体" pitchFamily="2" charset="-122"/>
              </a:defRPr>
            </a:lvl5pPr>
            <a:lvl6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6pPr>
            <a:lvl7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7pPr>
            <a:lvl8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8pPr>
            <a:lvl9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9pPr>
          </a:lstStyle>
          <a:p>
            <a:pPr>
              <a:lnSpc>
                <a:spcPct val="90000"/>
              </a:lnSpc>
            </a:pPr>
            <a:r>
              <a:rPr lang="fr-FR" altLang="fr-FR" sz="2000" b="1" dirty="0">
                <a:solidFill>
                  <a:srgbClr val="202B46"/>
                </a:solidFill>
                <a:latin typeface="Arial" pitchFamily="34" charset="0"/>
                <a:ea typeface="ＭＳ Ｐゴシック" pitchFamily="34" charset="-128"/>
              </a:rPr>
              <a:t>TURBISCAN APPLICATIONS</a:t>
            </a:r>
          </a:p>
          <a:p>
            <a:pPr>
              <a:lnSpc>
                <a:spcPct val="90000"/>
              </a:lnSpc>
            </a:pPr>
            <a:r>
              <a:rPr lang="zh-CN" altLang="fr-FR" sz="1800" dirty="0">
                <a:solidFill>
                  <a:srgbClr val="0092D2"/>
                </a:solidFill>
                <a:latin typeface="Arial" pitchFamily="34" charset="0"/>
              </a:rPr>
              <a:t>乳液不稳定机理分析</a:t>
            </a:r>
          </a:p>
        </p:txBody>
      </p:sp>
      <p:sp>
        <p:nvSpPr>
          <p:cNvPr id="5" name="Content Placeholder 2"/>
          <p:cNvSpPr txBox="1"/>
          <p:nvPr/>
        </p:nvSpPr>
        <p:spPr>
          <a:xfrm>
            <a:off x="8432801" y="1681164"/>
            <a:ext cx="3179233" cy="987425"/>
          </a:xfrm>
          <a:prstGeom prst="rect">
            <a:avLst/>
          </a:prstGeom>
          <a:solidFill>
            <a:srgbClr val="0092D2"/>
          </a:solidFill>
        </p:spPr>
        <p:txBody>
          <a:bodyPr anchor="ctr"/>
          <a:lstStyle>
            <a:lvl1pPr marL="342900" indent="-342900" algn="l" rtl="0" eaLnBrk="0" fontAlgn="base" hangingPunct="0">
              <a:spcBef>
                <a:spcPct val="20000"/>
              </a:spcBef>
              <a:spcAft>
                <a:spcPct val="0"/>
              </a:spcAft>
              <a:buChar char="•"/>
              <a:defRPr sz="2800">
                <a:solidFill>
                  <a:srgbClr val="555D7A"/>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lgn="l" rtl="0" eaLnBrk="0" fontAlgn="base" hangingPunct="0">
              <a:spcBef>
                <a:spcPct val="20000"/>
              </a:spcBef>
              <a:spcAft>
                <a:spcPct val="0"/>
              </a:spcAft>
              <a:buFont typeface="Wingdings" panose="05000000000000000000" pitchFamily="2" charset="2"/>
              <a:buChar char="ü"/>
              <a:defRPr sz="2400">
                <a:solidFill>
                  <a:srgbClr val="555D7A"/>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lgn="l" rtl="0" eaLnBrk="0" fontAlgn="base" hangingPunct="0">
              <a:spcBef>
                <a:spcPct val="20000"/>
              </a:spcBef>
              <a:spcAft>
                <a:spcPct val="0"/>
              </a:spcAft>
              <a:buFont typeface="Wingdings" panose="05000000000000000000" pitchFamily="2" charset="2"/>
              <a:buChar char="§"/>
              <a:defRPr sz="2400">
                <a:solidFill>
                  <a:srgbClr val="555D7A"/>
                </a:solidFill>
                <a:latin typeface="Calibri" panose="020F0502020204030204" pitchFamily="34" charset="0"/>
                <a:ea typeface="MS PGothic" panose="020B0600070205080204" pitchFamily="34" charset="-128"/>
                <a:cs typeface="MS PGothic" panose="020B0600070205080204" pitchFamily="34" charset="-128"/>
              </a:defRPr>
            </a:lvl3pPr>
            <a:lvl4pPr marL="1600200" indent="-228600" algn="l" rtl="0" eaLnBrk="0" fontAlgn="base" hangingPunct="0">
              <a:spcBef>
                <a:spcPct val="20000"/>
              </a:spcBef>
              <a:spcAft>
                <a:spcPct val="0"/>
              </a:spcAft>
              <a:buFont typeface="Wingdings" panose="05000000000000000000" pitchFamily="2" charset="2"/>
              <a:buChar char="Ø"/>
              <a:defRPr sz="2000">
                <a:solidFill>
                  <a:srgbClr val="555D7A"/>
                </a:solidFill>
                <a:latin typeface="Calibri" panose="020F0502020204030204" pitchFamily="34" charset="0"/>
                <a:ea typeface="MS PGothic" panose="020B0600070205080204" pitchFamily="34" charset="-128"/>
                <a:cs typeface="MS PGothic" panose="020B0600070205080204" pitchFamily="34" charset="-128"/>
              </a:defRPr>
            </a:lvl4pPr>
            <a:lvl5pPr marL="2057400" indent="-228600" algn="l" rtl="0" eaLnBrk="0" fontAlgn="base" hangingPunct="0">
              <a:spcBef>
                <a:spcPct val="20000"/>
              </a:spcBef>
              <a:spcAft>
                <a:spcPct val="0"/>
              </a:spcAft>
              <a:buFont typeface="Courier New" panose="02070309020205020404" pitchFamily="49" charset="0"/>
              <a:buChar char="o"/>
              <a:defRPr sz="2000">
                <a:solidFill>
                  <a:srgbClr val="555D7A"/>
                </a:solidFill>
                <a:latin typeface="Calibri" panose="020F0502020204030204" pitchFamily="34" charset="0"/>
                <a:ea typeface="MS PGothic" panose="020B0600070205080204" pitchFamily="34" charset="-128"/>
                <a:cs typeface="MS PGothic" panose="020B0600070205080204" pitchFamily="34" charset="-128"/>
              </a:defRPr>
            </a:lvl5pPr>
            <a:lvl6pPr marL="2514600" indent="-228600" algn="l" rtl="0" fontAlgn="base">
              <a:spcBef>
                <a:spcPct val="20000"/>
              </a:spcBef>
              <a:spcAft>
                <a:spcPct val="0"/>
              </a:spcAft>
              <a:buChar char="»"/>
              <a:defRPr sz="2000">
                <a:solidFill>
                  <a:srgbClr val="555D7A"/>
                </a:solidFill>
                <a:latin typeface="+mn-lt"/>
              </a:defRPr>
            </a:lvl6pPr>
            <a:lvl7pPr marL="2971800" indent="-228600" algn="l" rtl="0" fontAlgn="base">
              <a:spcBef>
                <a:spcPct val="20000"/>
              </a:spcBef>
              <a:spcAft>
                <a:spcPct val="0"/>
              </a:spcAft>
              <a:buChar char="»"/>
              <a:defRPr sz="2000">
                <a:solidFill>
                  <a:srgbClr val="555D7A"/>
                </a:solidFill>
                <a:latin typeface="+mn-lt"/>
              </a:defRPr>
            </a:lvl7pPr>
            <a:lvl8pPr marL="3429000" indent="-228600" algn="l" rtl="0" fontAlgn="base">
              <a:spcBef>
                <a:spcPct val="20000"/>
              </a:spcBef>
              <a:spcAft>
                <a:spcPct val="0"/>
              </a:spcAft>
              <a:buChar char="»"/>
              <a:defRPr sz="2000">
                <a:solidFill>
                  <a:srgbClr val="555D7A"/>
                </a:solidFill>
                <a:latin typeface="+mn-lt"/>
              </a:defRPr>
            </a:lvl8pPr>
            <a:lvl9pPr marL="3886200" indent="-228600" algn="l" rtl="0" fontAlgn="base">
              <a:spcBef>
                <a:spcPct val="20000"/>
              </a:spcBef>
              <a:spcAft>
                <a:spcPct val="0"/>
              </a:spcAft>
              <a:buChar char="»"/>
              <a:defRPr sz="2000">
                <a:solidFill>
                  <a:srgbClr val="555D7A"/>
                </a:solidFill>
                <a:latin typeface="+mn-lt"/>
              </a:defRPr>
            </a:lvl9pPr>
          </a:lstStyle>
          <a:p>
            <a:pPr marL="0" indent="0" algn="ctr">
              <a:buFontTx/>
              <a:buNone/>
              <a:defRPr/>
            </a:pPr>
            <a:r>
              <a:rPr lang="zh-CN" altLang="en-US" sz="1600" b="1" kern="0" dirty="0">
                <a:solidFill>
                  <a:srgbClr val="FFFFFF"/>
                </a:solidFill>
                <a:latin typeface="Calibri" panose="020F0502020204030204"/>
                <a:ea typeface="宋体" panose="02010600030101010101" pitchFamily="2" charset="-122"/>
              </a:rPr>
              <a:t>样品中部光强变化曲线</a:t>
            </a:r>
            <a:endParaRPr lang="en-US" altLang="zh-CN" sz="1600" b="1" kern="0" dirty="0">
              <a:solidFill>
                <a:srgbClr val="FFFFFF"/>
              </a:solidFill>
              <a:latin typeface="Calibri" panose="020F0502020204030204"/>
              <a:ea typeface="宋体" panose="02010600030101010101" pitchFamily="2" charset="-122"/>
            </a:endParaRPr>
          </a:p>
          <a:p>
            <a:pPr marL="0" indent="0" algn="ctr">
              <a:buFontTx/>
              <a:buNone/>
              <a:defRPr/>
            </a:pPr>
            <a:r>
              <a:rPr lang="en-US" altLang="zh-CN" sz="1600" b="1" kern="0" dirty="0">
                <a:solidFill>
                  <a:srgbClr val="FFFFFF"/>
                </a:solidFill>
                <a:latin typeface="Calibri" panose="020F0502020204030204"/>
                <a:ea typeface="宋体" panose="02010600030101010101" pitchFamily="2" charset="-122"/>
              </a:rPr>
              <a:t>-</a:t>
            </a:r>
            <a:r>
              <a:rPr lang="zh-CN" altLang="en-US" sz="1600" b="1" kern="0" dirty="0">
                <a:solidFill>
                  <a:srgbClr val="FFFFFF"/>
                </a:solidFill>
                <a:latin typeface="Calibri" panose="020F0502020204030204"/>
                <a:ea typeface="宋体" panose="02010600030101010101" pitchFamily="2" charset="-122"/>
              </a:rPr>
              <a:t>粒径同时变化</a:t>
            </a:r>
          </a:p>
        </p:txBody>
      </p:sp>
      <p:grpSp>
        <p:nvGrpSpPr>
          <p:cNvPr id="11" name="组合 10"/>
          <p:cNvGrpSpPr>
            <a:grpSpLocks/>
          </p:cNvGrpSpPr>
          <p:nvPr/>
        </p:nvGrpSpPr>
        <p:grpSpPr bwMode="auto">
          <a:xfrm>
            <a:off x="6525685" y="3259139"/>
            <a:ext cx="5547783" cy="2916237"/>
            <a:chOff x="7707" y="5133"/>
            <a:chExt cx="6552" cy="4591"/>
          </a:xfrm>
        </p:grpSpPr>
        <p:pic>
          <p:nvPicPr>
            <p:cNvPr id="22535"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707" y="6971"/>
              <a:ext cx="1850" cy="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6" name="Picture 7"/>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174" y="5853"/>
              <a:ext cx="1484" cy="15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Content Placeholder 2"/>
            <p:cNvSpPr txBox="1"/>
            <p:nvPr/>
          </p:nvSpPr>
          <p:spPr>
            <a:xfrm>
              <a:off x="9182" y="5133"/>
              <a:ext cx="3020" cy="532"/>
            </a:xfrm>
            <a:prstGeom prst="rect">
              <a:avLst/>
            </a:prstGeom>
            <a:solidFill>
              <a:srgbClr val="0092D2"/>
            </a:solidFill>
          </p:spPr>
          <p:txBody>
            <a:bodyPr anchor="ctr"/>
            <a:lstStyle>
              <a:lvl1pPr marL="342900" indent="-342900" algn="l" rtl="0" eaLnBrk="0" fontAlgn="base" hangingPunct="0">
                <a:spcBef>
                  <a:spcPct val="20000"/>
                </a:spcBef>
                <a:spcAft>
                  <a:spcPct val="0"/>
                </a:spcAft>
                <a:buChar char="•"/>
                <a:defRPr sz="2800">
                  <a:solidFill>
                    <a:srgbClr val="555D7A"/>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lgn="l" rtl="0" eaLnBrk="0" fontAlgn="base" hangingPunct="0">
                <a:spcBef>
                  <a:spcPct val="20000"/>
                </a:spcBef>
                <a:spcAft>
                  <a:spcPct val="0"/>
                </a:spcAft>
                <a:buFont typeface="Wingdings" panose="05000000000000000000" pitchFamily="2" charset="2"/>
                <a:buChar char="ü"/>
                <a:defRPr sz="2400">
                  <a:solidFill>
                    <a:srgbClr val="555D7A"/>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lgn="l" rtl="0" eaLnBrk="0" fontAlgn="base" hangingPunct="0">
                <a:spcBef>
                  <a:spcPct val="20000"/>
                </a:spcBef>
                <a:spcAft>
                  <a:spcPct val="0"/>
                </a:spcAft>
                <a:buFont typeface="Wingdings" panose="05000000000000000000" pitchFamily="2" charset="2"/>
                <a:buChar char="§"/>
                <a:defRPr sz="2400">
                  <a:solidFill>
                    <a:srgbClr val="555D7A"/>
                  </a:solidFill>
                  <a:latin typeface="Calibri" panose="020F0502020204030204" pitchFamily="34" charset="0"/>
                  <a:ea typeface="MS PGothic" panose="020B0600070205080204" pitchFamily="34" charset="-128"/>
                  <a:cs typeface="MS PGothic" panose="020B0600070205080204" pitchFamily="34" charset="-128"/>
                </a:defRPr>
              </a:lvl3pPr>
              <a:lvl4pPr marL="1600200" indent="-228600" algn="l" rtl="0" eaLnBrk="0" fontAlgn="base" hangingPunct="0">
                <a:spcBef>
                  <a:spcPct val="20000"/>
                </a:spcBef>
                <a:spcAft>
                  <a:spcPct val="0"/>
                </a:spcAft>
                <a:buFont typeface="Wingdings" panose="05000000000000000000" pitchFamily="2" charset="2"/>
                <a:buChar char="Ø"/>
                <a:defRPr sz="2000">
                  <a:solidFill>
                    <a:srgbClr val="555D7A"/>
                  </a:solidFill>
                  <a:latin typeface="Calibri" panose="020F0502020204030204" pitchFamily="34" charset="0"/>
                  <a:ea typeface="MS PGothic" panose="020B0600070205080204" pitchFamily="34" charset="-128"/>
                  <a:cs typeface="MS PGothic" panose="020B0600070205080204" pitchFamily="34" charset="-128"/>
                </a:defRPr>
              </a:lvl4pPr>
              <a:lvl5pPr marL="2057400" indent="-228600" algn="l" rtl="0" eaLnBrk="0" fontAlgn="base" hangingPunct="0">
                <a:spcBef>
                  <a:spcPct val="20000"/>
                </a:spcBef>
                <a:spcAft>
                  <a:spcPct val="0"/>
                </a:spcAft>
                <a:buFont typeface="Courier New" panose="02070309020205020404" pitchFamily="49" charset="0"/>
                <a:buChar char="o"/>
                <a:defRPr sz="2000">
                  <a:solidFill>
                    <a:srgbClr val="555D7A"/>
                  </a:solidFill>
                  <a:latin typeface="Calibri" panose="020F0502020204030204" pitchFamily="34" charset="0"/>
                  <a:ea typeface="MS PGothic" panose="020B0600070205080204" pitchFamily="34" charset="-128"/>
                  <a:cs typeface="MS PGothic" panose="020B0600070205080204" pitchFamily="34" charset="-128"/>
                </a:defRPr>
              </a:lvl5pPr>
              <a:lvl6pPr marL="2514600" indent="-228600" algn="l" rtl="0" fontAlgn="base">
                <a:spcBef>
                  <a:spcPct val="20000"/>
                </a:spcBef>
                <a:spcAft>
                  <a:spcPct val="0"/>
                </a:spcAft>
                <a:buChar char="»"/>
                <a:defRPr sz="2000">
                  <a:solidFill>
                    <a:srgbClr val="555D7A"/>
                  </a:solidFill>
                  <a:latin typeface="+mn-lt"/>
                </a:defRPr>
              </a:lvl6pPr>
              <a:lvl7pPr marL="2971800" indent="-228600" algn="l" rtl="0" fontAlgn="base">
                <a:spcBef>
                  <a:spcPct val="20000"/>
                </a:spcBef>
                <a:spcAft>
                  <a:spcPct val="0"/>
                </a:spcAft>
                <a:buChar char="»"/>
                <a:defRPr sz="2000">
                  <a:solidFill>
                    <a:srgbClr val="555D7A"/>
                  </a:solidFill>
                  <a:latin typeface="+mn-lt"/>
                </a:defRPr>
              </a:lvl7pPr>
              <a:lvl8pPr marL="3429000" indent="-228600" algn="l" rtl="0" fontAlgn="base">
                <a:spcBef>
                  <a:spcPct val="20000"/>
                </a:spcBef>
                <a:spcAft>
                  <a:spcPct val="0"/>
                </a:spcAft>
                <a:buChar char="»"/>
                <a:defRPr sz="2000">
                  <a:solidFill>
                    <a:srgbClr val="555D7A"/>
                  </a:solidFill>
                  <a:latin typeface="+mn-lt"/>
                </a:defRPr>
              </a:lvl8pPr>
              <a:lvl9pPr marL="3886200" indent="-228600" algn="l" rtl="0" fontAlgn="base">
                <a:spcBef>
                  <a:spcPct val="20000"/>
                </a:spcBef>
                <a:spcAft>
                  <a:spcPct val="0"/>
                </a:spcAft>
                <a:buChar char="»"/>
                <a:defRPr sz="2000">
                  <a:solidFill>
                    <a:srgbClr val="555D7A"/>
                  </a:solidFill>
                  <a:latin typeface="+mn-lt"/>
                </a:defRPr>
              </a:lvl9pPr>
            </a:lstStyle>
            <a:p>
              <a:pPr marL="0" indent="0" algn="ctr">
                <a:buFontTx/>
                <a:buNone/>
                <a:defRPr/>
              </a:pPr>
              <a:r>
                <a:rPr lang="zh-CN" altLang="en-US" sz="1600" b="1" kern="0" dirty="0">
                  <a:solidFill>
                    <a:srgbClr val="FFFFFF"/>
                  </a:solidFill>
                  <a:latin typeface="Calibri" panose="020F0502020204030204"/>
                  <a:ea typeface="宋体" panose="02010600030101010101" pitchFamily="2" charset="-122"/>
                </a:rPr>
                <a:t>不稳定机理</a:t>
              </a:r>
            </a:p>
          </p:txBody>
        </p:sp>
        <p:pic>
          <p:nvPicPr>
            <p:cNvPr id="22538"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0175" y="8221"/>
              <a:ext cx="1502" cy="1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9"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409" y="6969"/>
              <a:ext cx="1850" cy="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矩形 7"/>
            <p:cNvSpPr/>
            <p:nvPr/>
          </p:nvSpPr>
          <p:spPr>
            <a:xfrm>
              <a:off x="12409" y="8349"/>
              <a:ext cx="1815" cy="340"/>
            </a:xfrm>
            <a:prstGeom prst="rect">
              <a:avLst/>
            </a:prstGeom>
            <a:solidFill>
              <a:schemeClr val="bg1">
                <a:lumMod val="85000"/>
              </a:schemeClr>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noProof="1"/>
            </a:p>
          </p:txBody>
        </p:sp>
        <p:sp>
          <p:nvSpPr>
            <p:cNvPr id="10" name="右箭头 9"/>
            <p:cNvSpPr/>
            <p:nvPr/>
          </p:nvSpPr>
          <p:spPr>
            <a:xfrm>
              <a:off x="9807" y="7667"/>
              <a:ext cx="2157" cy="4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noProof="1"/>
            </a:p>
          </p:txBody>
        </p:sp>
      </p:grpSp>
      <p:pic>
        <p:nvPicPr>
          <p:cNvPr id="13" name="图片 1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0104967" y="3233739"/>
            <a:ext cx="1847851" cy="1017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412797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91255" y="1225716"/>
            <a:ext cx="7853164" cy="21174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ZoneTexte 28"/>
          <p:cNvSpPr txBox="1">
            <a:spLocks noChangeArrowheads="1"/>
          </p:cNvSpPr>
          <p:nvPr/>
        </p:nvSpPr>
        <p:spPr bwMode="auto">
          <a:xfrm>
            <a:off x="1334351" y="486077"/>
            <a:ext cx="8360217" cy="5909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宋体" pitchFamily="2" charset="-122"/>
              </a:defRPr>
            </a:lvl1pPr>
            <a:lvl2pPr>
              <a:defRPr sz="2400">
                <a:solidFill>
                  <a:schemeClr val="tx1"/>
                </a:solidFill>
                <a:latin typeface="Times New Roman" pitchFamily="18" charset="0"/>
                <a:ea typeface="宋体" pitchFamily="2" charset="-122"/>
              </a:defRPr>
            </a:lvl2pPr>
            <a:lvl3pPr>
              <a:defRPr sz="2400">
                <a:solidFill>
                  <a:schemeClr val="tx1"/>
                </a:solidFill>
                <a:latin typeface="Times New Roman" pitchFamily="18" charset="0"/>
                <a:ea typeface="宋体" pitchFamily="2" charset="-122"/>
              </a:defRPr>
            </a:lvl3pPr>
            <a:lvl4pPr>
              <a:defRPr sz="2400">
                <a:solidFill>
                  <a:schemeClr val="tx1"/>
                </a:solidFill>
                <a:latin typeface="Times New Roman" pitchFamily="18" charset="0"/>
                <a:ea typeface="宋体" pitchFamily="2" charset="-122"/>
              </a:defRPr>
            </a:lvl4pPr>
            <a:lvl5pPr>
              <a:defRPr sz="2400">
                <a:solidFill>
                  <a:schemeClr val="tx1"/>
                </a:solidFill>
                <a:latin typeface="Times New Roman" pitchFamily="18" charset="0"/>
                <a:ea typeface="宋体" pitchFamily="2" charset="-122"/>
              </a:defRPr>
            </a:lvl5pPr>
            <a:lvl6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6pPr>
            <a:lvl7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7pPr>
            <a:lvl8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8pPr>
            <a:lvl9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9pPr>
          </a:lstStyle>
          <a:p>
            <a:pPr>
              <a:lnSpc>
                <a:spcPct val="90000"/>
              </a:lnSpc>
            </a:pPr>
            <a:endParaRPr lang="en-US" altLang="zh-CN" sz="1800" dirty="0">
              <a:solidFill>
                <a:srgbClr val="0092D2"/>
              </a:solidFill>
              <a:latin typeface="Arial" pitchFamily="34" charset="0"/>
            </a:endParaRPr>
          </a:p>
          <a:p>
            <a:pPr>
              <a:lnSpc>
                <a:spcPct val="90000"/>
              </a:lnSpc>
            </a:pPr>
            <a:r>
              <a:rPr lang="zh-CN" altLang="fr-FR" sz="1800" dirty="0">
                <a:solidFill>
                  <a:srgbClr val="0092D2"/>
                </a:solidFill>
                <a:latin typeface="Arial" pitchFamily="34" charset="0"/>
              </a:rPr>
              <a:t>不</a:t>
            </a:r>
            <a:r>
              <a:rPr lang="zh-CN" altLang="en-US" sz="1800" dirty="0">
                <a:solidFill>
                  <a:srgbClr val="0092D2"/>
                </a:solidFill>
                <a:latin typeface="Arial" pitchFamily="34" charset="0"/>
              </a:rPr>
              <a:t>同转速制备的乳液稳定性差别</a:t>
            </a:r>
            <a:endParaRPr lang="zh-CN" altLang="fr-FR" sz="1800" dirty="0">
              <a:solidFill>
                <a:srgbClr val="0092D2"/>
              </a:solidFill>
              <a:latin typeface="Arial" pitchFamily="34" charset="0"/>
            </a:endParaRPr>
          </a:p>
        </p:txBody>
      </p:sp>
      <p:pic>
        <p:nvPicPr>
          <p:cNvPr id="203780"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7098" y="3717032"/>
            <a:ext cx="7829007" cy="2110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10660582" y="1978094"/>
            <a:ext cx="1053494" cy="3477875"/>
          </a:xfrm>
          <a:prstGeom prst="rect">
            <a:avLst/>
          </a:prstGeom>
          <a:noFill/>
        </p:spPr>
        <p:txBody>
          <a:bodyPr wrap="none" rtlCol="0">
            <a:spAutoFit/>
          </a:bodyPr>
          <a:lstStyle/>
          <a:p>
            <a:r>
              <a:rPr lang="en-US" altLang="zh-CN" sz="2000" dirty="0"/>
              <a:t>50rpm</a:t>
            </a:r>
          </a:p>
          <a:p>
            <a:endParaRPr lang="en-US" altLang="zh-CN" sz="2000" dirty="0"/>
          </a:p>
          <a:p>
            <a:endParaRPr lang="en-US" altLang="zh-CN" sz="2000" dirty="0"/>
          </a:p>
          <a:p>
            <a:r>
              <a:rPr lang="en-US" altLang="zh-CN" sz="2000" dirty="0">
                <a:solidFill>
                  <a:schemeClr val="bg1">
                    <a:lumMod val="65000"/>
                  </a:schemeClr>
                </a:solidFill>
              </a:rPr>
              <a:t>100rpm</a:t>
            </a:r>
          </a:p>
          <a:p>
            <a:endParaRPr lang="en-US" altLang="zh-CN" sz="2000" dirty="0">
              <a:solidFill>
                <a:schemeClr val="bg1">
                  <a:lumMod val="65000"/>
                </a:schemeClr>
              </a:solidFill>
            </a:endParaRPr>
          </a:p>
          <a:p>
            <a:endParaRPr lang="en-US" altLang="zh-CN" sz="2000" dirty="0">
              <a:solidFill>
                <a:schemeClr val="bg1">
                  <a:lumMod val="65000"/>
                </a:schemeClr>
              </a:solidFill>
            </a:endParaRPr>
          </a:p>
          <a:p>
            <a:r>
              <a:rPr lang="en-US" altLang="zh-CN" sz="2000" dirty="0">
                <a:solidFill>
                  <a:schemeClr val="bg1">
                    <a:lumMod val="65000"/>
                  </a:schemeClr>
                </a:solidFill>
              </a:rPr>
              <a:t>150rpm</a:t>
            </a:r>
          </a:p>
          <a:p>
            <a:endParaRPr lang="en-US" altLang="zh-CN" sz="2000" dirty="0"/>
          </a:p>
          <a:p>
            <a:endParaRPr lang="en-US" altLang="zh-CN" sz="2000" dirty="0"/>
          </a:p>
          <a:p>
            <a:r>
              <a:rPr lang="en-US" altLang="zh-CN" sz="2000" dirty="0"/>
              <a:t>200rpm</a:t>
            </a:r>
          </a:p>
          <a:p>
            <a:endParaRPr lang="zh-CN" altLang="en-US" sz="2000" dirty="0"/>
          </a:p>
        </p:txBody>
      </p:sp>
      <p:pic>
        <p:nvPicPr>
          <p:cNvPr id="203781"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880310" y="3966029"/>
            <a:ext cx="1628517" cy="210739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3782" name="Picture 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005594" y="1225716"/>
            <a:ext cx="1377949" cy="210502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标题 1"/>
          <p:cNvSpPr txBox="1">
            <a:spLocks/>
          </p:cNvSpPr>
          <p:nvPr/>
        </p:nvSpPr>
        <p:spPr>
          <a:xfrm>
            <a:off x="3483985" y="216199"/>
            <a:ext cx="10320867" cy="1100139"/>
          </a:xfrm>
          <a:prstGeom prst="rect">
            <a:avLst/>
          </a:prstGeom>
        </p:spPr>
        <p:txBody>
          <a:bodyPr/>
          <a:lstStyle>
            <a:lvl1pPr algn="l" defTabSz="914400" rtl="0" eaLnBrk="1" latinLnBrk="0" hangingPunct="1">
              <a:lnSpc>
                <a:spcPts val="2700"/>
              </a:lnSpc>
              <a:spcBef>
                <a:spcPct val="0"/>
              </a:spcBef>
              <a:buNone/>
              <a:defRPr sz="2000" b="1" kern="1200">
                <a:solidFill>
                  <a:schemeClr val="tx2"/>
                </a:solidFill>
                <a:latin typeface="+mj-lt"/>
                <a:ea typeface="+mj-ea"/>
                <a:cs typeface="+mj-cs"/>
              </a:defRPr>
            </a:lvl1pPr>
          </a:lstStyle>
          <a:p>
            <a:pPr fontAlgn="auto">
              <a:spcAft>
                <a:spcPts val="0"/>
              </a:spcAft>
            </a:pPr>
            <a:r>
              <a:rPr lang="en-US" altLang="zh-CN" sz="3000" dirty="0">
                <a:solidFill>
                  <a:schemeClr val="bg2">
                    <a:lumMod val="75000"/>
                  </a:schemeClr>
                </a:solidFill>
                <a:latin typeface="等线" panose="02010600030101010101" pitchFamily="2" charset="-122"/>
                <a:ea typeface="等线" panose="02010600030101010101" pitchFamily="2" charset="-122"/>
                <a:cs typeface="+mn-cs"/>
              </a:rPr>
              <a:t>Turbiscan</a:t>
            </a:r>
            <a:r>
              <a:rPr lang="zh-CN" altLang="en-US" sz="3000" dirty="0">
                <a:solidFill>
                  <a:schemeClr val="bg2">
                    <a:lumMod val="75000"/>
                  </a:schemeClr>
                </a:solidFill>
                <a:latin typeface="等线" panose="02010600030101010101" pitchFamily="2" charset="-122"/>
                <a:ea typeface="等线" panose="02010600030101010101" pitchFamily="2" charset="-122"/>
                <a:cs typeface="+mn-cs"/>
              </a:rPr>
              <a:t>数据处理案例</a:t>
            </a:r>
            <a:r>
              <a:rPr lang="en-US" altLang="zh-CN" sz="3000" dirty="0">
                <a:solidFill>
                  <a:schemeClr val="bg2">
                    <a:lumMod val="75000"/>
                  </a:schemeClr>
                </a:solidFill>
                <a:latin typeface="等线" panose="02010600030101010101" pitchFamily="2" charset="-122"/>
                <a:ea typeface="等线" panose="02010600030101010101" pitchFamily="2" charset="-122"/>
                <a:cs typeface="+mn-cs"/>
              </a:rPr>
              <a:t>2</a:t>
            </a:r>
            <a:endParaRPr lang="zh-CN" altLang="zh-CN" sz="3000" dirty="0">
              <a:solidFill>
                <a:schemeClr val="bg2">
                  <a:lumMod val="75000"/>
                </a:schemeClr>
              </a:solidFill>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xmlns="" val="81960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p:cNvSpPr>
            <a:spLocks noChangeArrowheads="1"/>
          </p:cNvSpPr>
          <p:nvPr/>
        </p:nvSpPr>
        <p:spPr bwMode="auto">
          <a:xfrm>
            <a:off x="527051" y="1243013"/>
            <a:ext cx="11233149"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marL="342900" marR="0" lvl="0" indent="-342900" algn="l" defTabSz="914400" rtl="0" eaLnBrk="1" fontAlgn="base" latinLnBrk="0" hangingPunct="1">
              <a:lnSpc>
                <a:spcPct val="100000"/>
              </a:lnSpc>
              <a:spcBef>
                <a:spcPct val="20000"/>
              </a:spcBef>
              <a:spcAft>
                <a:spcPct val="0"/>
              </a:spcAft>
              <a:buClrTx/>
              <a:buSzTx/>
              <a:buFont typeface="Wingdings" charset="2"/>
              <a:buChar char="§"/>
              <a:tabLst/>
              <a:defRPr/>
            </a:pPr>
            <a:r>
              <a:rPr kumimoji="0" lang="en-US" altLang="fr-FR" sz="2000" b="0" i="0" u="none" strike="noStrike" kern="1200" cap="none" spc="0" normalizeH="0" baseline="0" noProof="0" dirty="0">
                <a:ln>
                  <a:noFill/>
                </a:ln>
                <a:solidFill>
                  <a:srgbClr val="374359"/>
                </a:solidFill>
                <a:effectLst/>
                <a:uLnTx/>
                <a:uFillTx/>
                <a:latin typeface="Arial" charset="0"/>
                <a:ea typeface="MS PGothic" charset="-128"/>
                <a:cs typeface="+mn-cs"/>
              </a:rPr>
              <a:t>What is considered a Stable formulation ?</a:t>
            </a:r>
          </a:p>
        </p:txBody>
      </p:sp>
      <p:sp>
        <p:nvSpPr>
          <p:cNvPr id="14339" name="Text Box 53"/>
          <p:cNvSpPr txBox="1">
            <a:spLocks noChangeArrowheads="1"/>
          </p:cNvSpPr>
          <p:nvPr/>
        </p:nvSpPr>
        <p:spPr bwMode="auto">
          <a:xfrm>
            <a:off x="527051" y="2876551"/>
            <a:ext cx="4224867" cy="11079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fr-FR" sz="1800" b="1" i="0" u="none" strike="noStrike" kern="1200" cap="none" spc="0" normalizeH="0" baseline="0" noProof="0" dirty="0">
                <a:ln>
                  <a:noFill/>
                </a:ln>
                <a:solidFill>
                  <a:srgbClr val="374359"/>
                </a:solidFill>
                <a:effectLst/>
                <a:uLnTx/>
                <a:uFillTx/>
                <a:latin typeface="Arial" charset="0"/>
                <a:ea typeface="MS PGothic" charset="-128"/>
                <a:cs typeface="+mn-cs"/>
              </a:rPr>
              <a:t>The system able to remain in the initial state: </a:t>
            </a:r>
            <a:r>
              <a:rPr kumimoji="0" lang="en-US" altLang="fr-FR" sz="2000" b="1" i="0" u="none" strike="noStrike" kern="1200" cap="none" spc="0" normalizeH="0" baseline="0" noProof="0" dirty="0">
                <a:ln>
                  <a:noFill/>
                </a:ln>
                <a:solidFill>
                  <a:srgbClr val="374359"/>
                </a:solidFill>
                <a:effectLst/>
                <a:uLnTx/>
                <a:uFillTx/>
                <a:latin typeface="Arial" charset="0"/>
                <a:ea typeface="MS PGothic" charset="-128"/>
                <a:cs typeface="+mn-cs"/>
              </a:rPr>
              <a:t/>
            </a:r>
            <a:br>
              <a:rPr kumimoji="0" lang="en-US" altLang="fr-FR" sz="2000" b="1" i="0" u="none" strike="noStrike" kern="1200" cap="none" spc="0" normalizeH="0" baseline="0" noProof="0" dirty="0">
                <a:ln>
                  <a:noFill/>
                </a:ln>
                <a:solidFill>
                  <a:srgbClr val="374359"/>
                </a:solidFill>
                <a:effectLst/>
                <a:uLnTx/>
                <a:uFillTx/>
                <a:latin typeface="Arial" charset="0"/>
                <a:ea typeface="MS PGothic" charset="-128"/>
                <a:cs typeface="+mn-cs"/>
              </a:rPr>
            </a:br>
            <a:r>
              <a:rPr kumimoji="0" lang="en-US" altLang="fr-FR" sz="1500" b="0" i="1" u="none" strike="noStrike" kern="1200" cap="none" spc="0" normalizeH="0" baseline="0" noProof="0" dirty="0">
                <a:ln>
                  <a:noFill/>
                </a:ln>
                <a:solidFill>
                  <a:srgbClr val="374359"/>
                </a:solidFill>
                <a:effectLst/>
                <a:uLnTx/>
                <a:uFillTx/>
                <a:latin typeface="Arial" charset="0"/>
                <a:ea typeface="MS PGothic" charset="-128"/>
                <a:cs typeface="+mn-cs"/>
              </a:rPr>
              <a:t>particle size, homogeneity, sensorial properties, rheology, biology….</a:t>
            </a:r>
          </a:p>
        </p:txBody>
      </p:sp>
      <p:sp>
        <p:nvSpPr>
          <p:cNvPr id="3" name="Rectangle 2"/>
          <p:cNvSpPr>
            <a:spLocks noChangeArrowheads="1"/>
          </p:cNvSpPr>
          <p:nvPr/>
        </p:nvSpPr>
        <p:spPr bwMode="auto">
          <a:xfrm>
            <a:off x="23284" y="4405908"/>
            <a:ext cx="5232400" cy="7540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altLang="fr-FR" sz="1600" b="0" i="0" u="none" strike="noStrike" kern="1200" cap="none" spc="0" normalizeH="0" baseline="0" noProof="0" dirty="0">
                <a:ln>
                  <a:noFill/>
                </a:ln>
                <a:solidFill>
                  <a:srgbClr val="374359"/>
                </a:solidFill>
                <a:effectLst/>
                <a:uLnTx/>
                <a:uFillTx/>
                <a:latin typeface="Arial" charset="0"/>
                <a:ea typeface="MS PGothic" charset="-128"/>
                <a:cs typeface="+mn-cs"/>
              </a:rPr>
              <a:t>In practice, no </a:t>
            </a:r>
            <a:r>
              <a:rPr kumimoji="0" lang="fr-FR" altLang="fr-FR" sz="1600" b="0" i="0" u="none" strike="noStrike" kern="1200" cap="none" spc="0" normalizeH="0" baseline="0" noProof="0" dirty="0" err="1">
                <a:ln>
                  <a:noFill/>
                </a:ln>
                <a:solidFill>
                  <a:srgbClr val="374359"/>
                </a:solidFill>
                <a:effectLst/>
                <a:uLnTx/>
                <a:uFillTx/>
                <a:latin typeface="Arial" charset="0"/>
                <a:ea typeface="MS PGothic" charset="-128"/>
                <a:cs typeface="+mn-cs"/>
              </a:rPr>
              <a:t>such</a:t>
            </a:r>
            <a:r>
              <a:rPr kumimoji="0" lang="fr-FR" altLang="fr-FR" sz="1600" b="0" i="0" u="none" strike="noStrike" kern="1200" cap="none" spc="0" normalizeH="0" baseline="0" noProof="0" dirty="0">
                <a:ln>
                  <a:noFill/>
                </a:ln>
                <a:solidFill>
                  <a:srgbClr val="374359"/>
                </a:solidFill>
                <a:effectLst/>
                <a:uLnTx/>
                <a:uFillTx/>
                <a:latin typeface="Arial" charset="0"/>
                <a:ea typeface="MS PGothic" charset="-128"/>
                <a:cs typeface="+mn-cs"/>
              </a:rPr>
              <a:t> </a:t>
            </a:r>
            <a:r>
              <a:rPr kumimoji="0" lang="fr-FR" altLang="fr-FR" sz="1600" b="0" i="0" u="none" strike="noStrike" kern="1200" cap="none" spc="0" normalizeH="0" baseline="0" noProof="0" dirty="0" err="1">
                <a:ln>
                  <a:noFill/>
                </a:ln>
                <a:solidFill>
                  <a:srgbClr val="374359"/>
                </a:solidFill>
                <a:effectLst/>
                <a:uLnTx/>
                <a:uFillTx/>
                <a:latin typeface="Arial" charset="0"/>
                <a:ea typeface="MS PGothic" charset="-128"/>
                <a:cs typeface="+mn-cs"/>
              </a:rPr>
              <a:t>product</a:t>
            </a:r>
            <a:r>
              <a:rPr kumimoji="0" lang="fr-FR" altLang="fr-FR" sz="1600" b="0" i="0" u="none" strike="noStrike" kern="1200" cap="none" spc="0" normalizeH="0" baseline="0" noProof="0" dirty="0">
                <a:ln>
                  <a:noFill/>
                </a:ln>
                <a:solidFill>
                  <a:srgbClr val="374359"/>
                </a:solidFill>
                <a:effectLst/>
                <a:uLnTx/>
                <a:uFillTx/>
                <a:latin typeface="Arial" charset="0"/>
                <a:ea typeface="MS PGothic" charset="-128"/>
                <a:cs typeface="+mn-cs"/>
              </a:rPr>
              <a:t> </a:t>
            </a:r>
            <a:r>
              <a:rPr kumimoji="0" lang="fr-FR" altLang="fr-FR" sz="1600" b="0" i="0" u="none" strike="noStrike" kern="1200" cap="none" spc="0" normalizeH="0" baseline="0" noProof="0" dirty="0" err="1">
                <a:ln>
                  <a:noFill/>
                </a:ln>
                <a:solidFill>
                  <a:srgbClr val="374359"/>
                </a:solidFill>
                <a:effectLst/>
                <a:uLnTx/>
                <a:uFillTx/>
                <a:latin typeface="Arial" charset="0"/>
                <a:ea typeface="MS PGothic" charset="-128"/>
                <a:cs typeface="+mn-cs"/>
              </a:rPr>
              <a:t>exists</a:t>
            </a:r>
            <a:endParaRPr kumimoji="0" lang="fr-FR" altLang="fr-FR" sz="1600" b="0" i="0" u="none" strike="noStrike" kern="1200" cap="none" spc="0" normalizeH="0" baseline="0" noProof="0" dirty="0">
              <a:ln>
                <a:noFill/>
              </a:ln>
              <a:solidFill>
                <a:srgbClr val="374359"/>
              </a:solidFill>
              <a:effectLst/>
              <a:uLnTx/>
              <a:uFillTx/>
              <a:latin typeface="Arial" charset="0"/>
              <a:ea typeface="MS PGothic" charset="-128"/>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altLang="fr-FR" sz="1800" b="1" i="0" u="sng" strike="noStrike" kern="1200" cap="none" spc="0" normalizeH="0" baseline="0" noProof="0" dirty="0" err="1">
                <a:ln>
                  <a:noFill/>
                </a:ln>
                <a:solidFill>
                  <a:srgbClr val="374359"/>
                </a:solidFill>
                <a:effectLst/>
                <a:uLnTx/>
                <a:uFillTx/>
                <a:latin typeface="Arial" charset="0"/>
                <a:ea typeface="MS PGothic" charset="-128"/>
                <a:cs typeface="+mn-cs"/>
              </a:rPr>
              <a:t>Every</a:t>
            </a:r>
            <a:r>
              <a:rPr kumimoji="0" lang="fr-FR" altLang="fr-FR" sz="1800" b="1" i="0" u="sng" strike="noStrike" kern="1200" cap="none" spc="0" normalizeH="0" baseline="0" noProof="0" dirty="0">
                <a:ln>
                  <a:noFill/>
                </a:ln>
                <a:solidFill>
                  <a:srgbClr val="374359"/>
                </a:solidFill>
                <a:effectLst/>
                <a:uLnTx/>
                <a:uFillTx/>
                <a:latin typeface="Arial" charset="0"/>
                <a:ea typeface="MS PGothic" charset="-128"/>
                <a:cs typeface="+mn-cs"/>
              </a:rPr>
              <a:t> system </a:t>
            </a:r>
            <a:r>
              <a:rPr kumimoji="0" lang="fr-FR" altLang="fr-FR" sz="1800" b="1" i="0" u="sng" strike="noStrike" kern="1200" cap="none" spc="0" normalizeH="0" baseline="0" noProof="0" dirty="0" err="1">
                <a:ln>
                  <a:noFill/>
                </a:ln>
                <a:solidFill>
                  <a:srgbClr val="374359"/>
                </a:solidFill>
                <a:effectLst/>
                <a:uLnTx/>
                <a:uFillTx/>
                <a:latin typeface="Arial" charset="0"/>
                <a:ea typeface="MS PGothic" charset="-128"/>
                <a:cs typeface="+mn-cs"/>
              </a:rPr>
              <a:t>evolves</a:t>
            </a:r>
            <a:endParaRPr kumimoji="0" lang="fr-FR" altLang="fr-FR" sz="1800" b="1" i="0" u="sng" strike="noStrike" kern="1200" cap="none" spc="0" normalizeH="0" baseline="0" noProof="0" dirty="0">
              <a:ln>
                <a:noFill/>
              </a:ln>
              <a:solidFill>
                <a:srgbClr val="374359"/>
              </a:solidFill>
              <a:effectLst/>
              <a:uLnTx/>
              <a:uFillTx/>
              <a:latin typeface="Arial" charset="0"/>
              <a:ea typeface="MS PGothic" charset="-128"/>
              <a:cs typeface="+mn-cs"/>
            </a:endParaRPr>
          </a:p>
        </p:txBody>
      </p:sp>
      <p:pic>
        <p:nvPicPr>
          <p:cNvPr id="14342" name="Picture 10"/>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1583167" y="1817687"/>
            <a:ext cx="1856317" cy="8477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4" name="Connecteur droit 3"/>
          <p:cNvCxnSpPr/>
          <p:nvPr/>
        </p:nvCxnSpPr>
        <p:spPr>
          <a:xfrm>
            <a:off x="4847861" y="1988841"/>
            <a:ext cx="0" cy="3470275"/>
          </a:xfrm>
          <a:prstGeom prst="line">
            <a:avLst/>
          </a:prstGeom>
          <a:ln w="28575">
            <a:solidFill>
              <a:srgbClr val="0092D2"/>
            </a:solidFill>
          </a:ln>
        </p:spPr>
        <p:style>
          <a:lnRef idx="1">
            <a:schemeClr val="accent1"/>
          </a:lnRef>
          <a:fillRef idx="0">
            <a:schemeClr val="accent1"/>
          </a:fillRef>
          <a:effectRef idx="0">
            <a:schemeClr val="accent1"/>
          </a:effectRef>
          <a:fontRef idx="minor">
            <a:schemeClr val="tx1"/>
          </a:fontRef>
        </p:style>
      </p:cxnSp>
      <p:sp>
        <p:nvSpPr>
          <p:cNvPr id="14345" name="ZoneTexte 3"/>
          <p:cNvSpPr txBox="1">
            <a:spLocks noChangeArrowheads="1"/>
          </p:cNvSpPr>
          <p:nvPr/>
        </p:nvSpPr>
        <p:spPr bwMode="auto">
          <a:xfrm>
            <a:off x="592379" y="623889"/>
            <a:ext cx="9840383" cy="61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fr-FR" altLang="fr-FR" sz="2000" b="1" i="0" u="none" strike="noStrike" kern="1200" cap="none" spc="0" normalizeH="0" baseline="0" noProof="0" dirty="0">
                <a:ln>
                  <a:noFill/>
                </a:ln>
                <a:solidFill>
                  <a:srgbClr val="202B46"/>
                </a:solidFill>
                <a:effectLst/>
                <a:uLnTx/>
                <a:uFillTx/>
                <a:latin typeface="Arial" charset="0"/>
                <a:ea typeface="MS PGothic" charset="-128"/>
                <a:cs typeface="+mn-cs"/>
              </a:rPr>
              <a:t>PHYSICAL STABILITY</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fr-FR" altLang="fr-FR" sz="1800" b="0" i="0" u="none" strike="noStrike" kern="1200" cap="none" spc="0" normalizeH="0" baseline="0" noProof="0" dirty="0" err="1">
                <a:ln>
                  <a:noFill/>
                </a:ln>
                <a:solidFill>
                  <a:srgbClr val="0092D2"/>
                </a:solidFill>
                <a:effectLst/>
                <a:uLnTx/>
                <a:uFillTx/>
                <a:latin typeface="Arial" charset="0"/>
                <a:ea typeface="MS PGothic" charset="-128"/>
                <a:cs typeface="+mn-cs"/>
              </a:rPr>
              <a:t>Definitions</a:t>
            </a:r>
            <a:endParaRPr kumimoji="0" lang="fr-FR" altLang="fr-FR" sz="1800" b="0" i="0" u="none" strike="noStrike" kern="1200" cap="none" spc="0" normalizeH="0" baseline="0" noProof="0" dirty="0">
              <a:ln>
                <a:noFill/>
              </a:ln>
              <a:solidFill>
                <a:srgbClr val="0092D2"/>
              </a:solidFill>
              <a:effectLst/>
              <a:uLnTx/>
              <a:uFillTx/>
              <a:latin typeface="Arial" charset="0"/>
              <a:ea typeface="MS PGothic" charset="-128"/>
              <a:cs typeface="+mn-cs"/>
            </a:endParaRPr>
          </a:p>
        </p:txBody>
      </p:sp>
      <p:pic>
        <p:nvPicPr>
          <p:cNvPr id="13" name="Image 16"/>
          <p:cNvPicPr>
            <a:picLocks noChangeAspect="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7625924" y="3898699"/>
            <a:ext cx="1750083" cy="126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4" name="Group 13"/>
          <p:cNvGrpSpPr/>
          <p:nvPr/>
        </p:nvGrpSpPr>
        <p:grpSpPr>
          <a:xfrm>
            <a:off x="5327219" y="2739713"/>
            <a:ext cx="1813909" cy="1632295"/>
            <a:chOff x="1335923" y="1294740"/>
            <a:chExt cx="1360432" cy="1632295"/>
          </a:xfrm>
        </p:grpSpPr>
        <p:grpSp>
          <p:nvGrpSpPr>
            <p:cNvPr id="15" name="Group 14"/>
            <p:cNvGrpSpPr/>
            <p:nvPr/>
          </p:nvGrpSpPr>
          <p:grpSpPr>
            <a:xfrm>
              <a:off x="1335923" y="1294740"/>
              <a:ext cx="1360432" cy="1632295"/>
              <a:chOff x="1316524" y="1313059"/>
              <a:chExt cx="1360432" cy="1632295"/>
            </a:xfrm>
          </p:grpSpPr>
          <p:sp>
            <p:nvSpPr>
              <p:cNvPr id="40" name="Process 39"/>
              <p:cNvSpPr/>
              <p:nvPr/>
            </p:nvSpPr>
            <p:spPr>
              <a:xfrm>
                <a:off x="1524956" y="1657831"/>
                <a:ext cx="1152000" cy="1152000"/>
              </a:xfrm>
              <a:prstGeom prst="flowChartProcess">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41" name="Process 40"/>
              <p:cNvSpPr/>
              <p:nvPr/>
            </p:nvSpPr>
            <p:spPr>
              <a:xfrm>
                <a:off x="1316524" y="1855254"/>
                <a:ext cx="1008112" cy="1090100"/>
              </a:xfrm>
              <a:prstGeom prst="flowChartProcess">
                <a:avLst/>
              </a:prstGeom>
              <a:solidFill>
                <a:schemeClr val="bg1"/>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42" name="TextBox 41"/>
              <p:cNvSpPr txBox="1"/>
              <p:nvPr/>
            </p:nvSpPr>
            <p:spPr>
              <a:xfrm>
                <a:off x="1414909" y="1313059"/>
                <a:ext cx="106182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Arial" charset="0"/>
                    <a:cs typeface="Arial" charset="0"/>
                  </a:rPr>
                  <a:t>Flocculation</a:t>
                </a:r>
              </a:p>
            </p:txBody>
          </p:sp>
        </p:grpSp>
        <p:grpSp>
          <p:nvGrpSpPr>
            <p:cNvPr id="16" name="Group 15"/>
            <p:cNvGrpSpPr/>
            <p:nvPr/>
          </p:nvGrpSpPr>
          <p:grpSpPr>
            <a:xfrm>
              <a:off x="1368176" y="1977334"/>
              <a:ext cx="857907" cy="882743"/>
              <a:chOff x="1368176" y="1977334"/>
              <a:chExt cx="857907" cy="882743"/>
            </a:xfrm>
          </p:grpSpPr>
          <p:grpSp>
            <p:nvGrpSpPr>
              <p:cNvPr id="17" name="Group 16"/>
              <p:cNvGrpSpPr/>
              <p:nvPr/>
            </p:nvGrpSpPr>
            <p:grpSpPr>
              <a:xfrm>
                <a:off x="1757825" y="2453028"/>
                <a:ext cx="352369" cy="407049"/>
                <a:chOff x="2950325" y="2562969"/>
                <a:chExt cx="514095" cy="492923"/>
              </a:xfrm>
            </p:grpSpPr>
            <p:sp>
              <p:nvSpPr>
                <p:cNvPr id="34" name="Oval 33"/>
                <p:cNvSpPr/>
                <p:nvPr/>
              </p:nvSpPr>
              <p:spPr>
                <a:xfrm>
                  <a:off x="3111752" y="2562969"/>
                  <a:ext cx="215703" cy="232792"/>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5" name="Oval 34"/>
                <p:cNvSpPr/>
                <p:nvPr/>
              </p:nvSpPr>
              <p:spPr>
                <a:xfrm>
                  <a:off x="3248717" y="2635869"/>
                  <a:ext cx="215703" cy="232792"/>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6" name="Oval 35"/>
                <p:cNvSpPr/>
                <p:nvPr/>
              </p:nvSpPr>
              <p:spPr>
                <a:xfrm>
                  <a:off x="2950325" y="2615460"/>
                  <a:ext cx="288032" cy="288032"/>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7" name="Oval 36"/>
                <p:cNvSpPr/>
                <p:nvPr/>
              </p:nvSpPr>
              <p:spPr>
                <a:xfrm>
                  <a:off x="3102725" y="2767860"/>
                  <a:ext cx="288032" cy="288032"/>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8" name="Oval 37"/>
                <p:cNvSpPr/>
                <p:nvPr/>
              </p:nvSpPr>
              <p:spPr>
                <a:xfrm>
                  <a:off x="2950325" y="2793012"/>
                  <a:ext cx="224730" cy="246112"/>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9" name="Oval 38"/>
                <p:cNvSpPr/>
                <p:nvPr/>
              </p:nvSpPr>
              <p:spPr>
                <a:xfrm>
                  <a:off x="3111752" y="2687468"/>
                  <a:ext cx="215703" cy="216000"/>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18" name="Group 17"/>
              <p:cNvGrpSpPr/>
              <p:nvPr/>
            </p:nvGrpSpPr>
            <p:grpSpPr>
              <a:xfrm>
                <a:off x="1877036" y="1977334"/>
                <a:ext cx="349047" cy="325787"/>
                <a:chOff x="3461916" y="1936815"/>
                <a:chExt cx="550391" cy="456891"/>
              </a:xfrm>
            </p:grpSpPr>
            <p:sp>
              <p:nvSpPr>
                <p:cNvPr id="26" name="Oval 25"/>
                <p:cNvSpPr/>
                <p:nvPr/>
              </p:nvSpPr>
              <p:spPr>
                <a:xfrm>
                  <a:off x="3623342" y="1936815"/>
                  <a:ext cx="288000" cy="288000"/>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27" name="Oval 26"/>
                <p:cNvSpPr/>
                <p:nvPr/>
              </p:nvSpPr>
              <p:spPr>
                <a:xfrm>
                  <a:off x="3760307" y="2009715"/>
                  <a:ext cx="252000" cy="252000"/>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28" name="Oval 27"/>
                <p:cNvSpPr/>
                <p:nvPr/>
              </p:nvSpPr>
              <p:spPr>
                <a:xfrm>
                  <a:off x="3461916" y="1989306"/>
                  <a:ext cx="288032" cy="288032"/>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29" name="Oval 28"/>
                <p:cNvSpPr/>
                <p:nvPr/>
              </p:nvSpPr>
              <p:spPr>
                <a:xfrm>
                  <a:off x="3614316" y="2141706"/>
                  <a:ext cx="252000" cy="252000"/>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0" name="Oval 29"/>
                <p:cNvSpPr/>
                <p:nvPr/>
              </p:nvSpPr>
              <p:spPr>
                <a:xfrm>
                  <a:off x="3461916" y="2166858"/>
                  <a:ext cx="144000" cy="144000"/>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1" name="Oval 30"/>
                <p:cNvSpPr/>
                <p:nvPr/>
              </p:nvSpPr>
              <p:spPr>
                <a:xfrm>
                  <a:off x="3623343" y="2061314"/>
                  <a:ext cx="180000" cy="180000"/>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32" name="Oval 31"/>
                <p:cNvSpPr/>
                <p:nvPr/>
              </p:nvSpPr>
              <p:spPr>
                <a:xfrm>
                  <a:off x="3824777" y="2186082"/>
                  <a:ext cx="180000" cy="180000"/>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19" name="Group 18"/>
              <p:cNvGrpSpPr/>
              <p:nvPr/>
            </p:nvGrpSpPr>
            <p:grpSpPr>
              <a:xfrm>
                <a:off x="1368176" y="2035093"/>
                <a:ext cx="359078" cy="385700"/>
                <a:chOff x="840146" y="1685525"/>
                <a:chExt cx="484378" cy="533330"/>
              </a:xfrm>
            </p:grpSpPr>
            <p:sp>
              <p:nvSpPr>
                <p:cNvPr id="20" name="Oval 19"/>
                <p:cNvSpPr/>
                <p:nvPr/>
              </p:nvSpPr>
              <p:spPr>
                <a:xfrm>
                  <a:off x="1108821" y="1849098"/>
                  <a:ext cx="215703" cy="232792"/>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21" name="Oval 20"/>
                <p:cNvSpPr/>
                <p:nvPr/>
              </p:nvSpPr>
              <p:spPr>
                <a:xfrm>
                  <a:off x="1035921" y="1986063"/>
                  <a:ext cx="215703" cy="232792"/>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22" name="Oval 21"/>
                <p:cNvSpPr/>
                <p:nvPr/>
              </p:nvSpPr>
              <p:spPr>
                <a:xfrm>
                  <a:off x="992546" y="1696216"/>
                  <a:ext cx="288032" cy="288032"/>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23" name="Oval 22"/>
                <p:cNvSpPr/>
                <p:nvPr/>
              </p:nvSpPr>
              <p:spPr>
                <a:xfrm>
                  <a:off x="840146" y="1848616"/>
                  <a:ext cx="288032" cy="288032"/>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24" name="Oval 23"/>
                <p:cNvSpPr/>
                <p:nvPr/>
              </p:nvSpPr>
              <p:spPr>
                <a:xfrm>
                  <a:off x="867605" y="1685525"/>
                  <a:ext cx="224730" cy="246112"/>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25" name="Oval 24"/>
                <p:cNvSpPr/>
                <p:nvPr/>
              </p:nvSpPr>
              <p:spPr>
                <a:xfrm>
                  <a:off x="992718" y="1857494"/>
                  <a:ext cx="215703" cy="216000"/>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grpSp>
      <p:grpSp>
        <p:nvGrpSpPr>
          <p:cNvPr id="68" name="Group 67"/>
          <p:cNvGrpSpPr/>
          <p:nvPr/>
        </p:nvGrpSpPr>
        <p:grpSpPr>
          <a:xfrm>
            <a:off x="9857702" y="2690151"/>
            <a:ext cx="1813909" cy="1632295"/>
            <a:chOff x="3034992" y="3349371"/>
            <a:chExt cx="1360432" cy="1632295"/>
          </a:xfrm>
        </p:grpSpPr>
        <p:grpSp>
          <p:nvGrpSpPr>
            <p:cNvPr id="69" name="Group 68"/>
            <p:cNvGrpSpPr/>
            <p:nvPr/>
          </p:nvGrpSpPr>
          <p:grpSpPr>
            <a:xfrm>
              <a:off x="3034992" y="3349371"/>
              <a:ext cx="1360432" cy="1632295"/>
              <a:chOff x="1316524" y="1313059"/>
              <a:chExt cx="1360432" cy="1632295"/>
            </a:xfrm>
          </p:grpSpPr>
          <p:sp>
            <p:nvSpPr>
              <p:cNvPr id="86" name="Process 85"/>
              <p:cNvSpPr/>
              <p:nvPr/>
            </p:nvSpPr>
            <p:spPr>
              <a:xfrm>
                <a:off x="1524956" y="1657831"/>
                <a:ext cx="1152000" cy="1152000"/>
              </a:xfrm>
              <a:prstGeom prst="flowChartProcess">
                <a:avLst/>
              </a:prstGeom>
              <a:solidFill>
                <a:schemeClr val="bg2">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87" name="Process 86"/>
              <p:cNvSpPr/>
              <p:nvPr/>
            </p:nvSpPr>
            <p:spPr>
              <a:xfrm>
                <a:off x="1316524" y="1855254"/>
                <a:ext cx="1008112" cy="1090100"/>
              </a:xfrm>
              <a:prstGeom prst="flowChartProcess">
                <a:avLst/>
              </a:prstGeom>
              <a:solidFill>
                <a:schemeClr val="bg1"/>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88" name="TextBox 87"/>
              <p:cNvSpPr txBox="1"/>
              <p:nvPr/>
            </p:nvSpPr>
            <p:spPr>
              <a:xfrm>
                <a:off x="1414909" y="1313059"/>
                <a:ext cx="888705"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Arial" charset="0"/>
                    <a:cs typeface="Arial" charset="0"/>
                  </a:rPr>
                  <a:t>Creaming</a:t>
                </a:r>
              </a:p>
            </p:txBody>
          </p:sp>
        </p:grpSp>
        <p:grpSp>
          <p:nvGrpSpPr>
            <p:cNvPr id="70" name="Group 69"/>
            <p:cNvGrpSpPr/>
            <p:nvPr/>
          </p:nvGrpSpPr>
          <p:grpSpPr>
            <a:xfrm>
              <a:off x="3070246" y="3897374"/>
              <a:ext cx="918793" cy="570129"/>
              <a:chOff x="4667169" y="2756665"/>
              <a:chExt cx="1571244" cy="904812"/>
            </a:xfrm>
          </p:grpSpPr>
          <p:sp>
            <p:nvSpPr>
              <p:cNvPr id="71" name="Oval 70"/>
              <p:cNvSpPr/>
              <p:nvPr/>
            </p:nvSpPr>
            <p:spPr>
              <a:xfrm rot="9374864">
                <a:off x="5031614" y="3517477"/>
                <a:ext cx="144000" cy="144000"/>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72" name="Oval 71"/>
              <p:cNvSpPr/>
              <p:nvPr/>
            </p:nvSpPr>
            <p:spPr>
              <a:xfrm rot="9374864">
                <a:off x="5819160" y="3151750"/>
                <a:ext cx="216000" cy="216000"/>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73" name="Oval 72"/>
              <p:cNvSpPr/>
              <p:nvPr/>
            </p:nvSpPr>
            <p:spPr>
              <a:xfrm rot="9374864">
                <a:off x="5839078" y="3455441"/>
                <a:ext cx="144000" cy="144000"/>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74" name="Oval 73"/>
              <p:cNvSpPr/>
              <p:nvPr/>
            </p:nvSpPr>
            <p:spPr>
              <a:xfrm rot="9374864">
                <a:off x="5103285" y="3304383"/>
                <a:ext cx="144000" cy="143999"/>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75" name="Oval 74"/>
              <p:cNvSpPr/>
              <p:nvPr/>
            </p:nvSpPr>
            <p:spPr>
              <a:xfrm rot="9374864">
                <a:off x="5864215" y="2822411"/>
                <a:ext cx="288032" cy="288032"/>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76" name="Oval 75"/>
              <p:cNvSpPr/>
              <p:nvPr/>
            </p:nvSpPr>
            <p:spPr>
              <a:xfrm rot="9374864">
                <a:off x="4763114" y="2834510"/>
                <a:ext cx="288032" cy="288032"/>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77" name="Oval 76"/>
              <p:cNvSpPr/>
              <p:nvPr/>
            </p:nvSpPr>
            <p:spPr>
              <a:xfrm rot="9374864">
                <a:off x="5324482" y="2756665"/>
                <a:ext cx="288032" cy="288032"/>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78" name="Oval 77"/>
              <p:cNvSpPr/>
              <p:nvPr/>
            </p:nvSpPr>
            <p:spPr>
              <a:xfrm rot="9374864">
                <a:off x="5290264" y="3187049"/>
                <a:ext cx="216000" cy="216000"/>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79" name="Oval 78"/>
              <p:cNvSpPr/>
              <p:nvPr/>
            </p:nvSpPr>
            <p:spPr>
              <a:xfrm rot="9374864">
                <a:off x="5055344" y="3011363"/>
                <a:ext cx="216000" cy="216000"/>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80" name="Oval 79"/>
              <p:cNvSpPr/>
              <p:nvPr/>
            </p:nvSpPr>
            <p:spPr>
              <a:xfrm rot="9374864">
                <a:off x="5543763" y="3301601"/>
                <a:ext cx="216000" cy="216000"/>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81" name="Oval 80"/>
              <p:cNvSpPr/>
              <p:nvPr/>
            </p:nvSpPr>
            <p:spPr>
              <a:xfrm rot="9374864">
                <a:off x="4667169" y="3129313"/>
                <a:ext cx="180000" cy="180000"/>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82" name="Oval 81"/>
              <p:cNvSpPr/>
              <p:nvPr/>
            </p:nvSpPr>
            <p:spPr>
              <a:xfrm rot="9374864">
                <a:off x="5563686" y="3068613"/>
                <a:ext cx="144000" cy="144001"/>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83" name="Oval 82"/>
              <p:cNvSpPr/>
              <p:nvPr/>
            </p:nvSpPr>
            <p:spPr>
              <a:xfrm rot="9374864">
                <a:off x="4835860" y="3426233"/>
                <a:ext cx="144000" cy="144000"/>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84" name="Oval 83"/>
              <p:cNvSpPr/>
              <p:nvPr/>
            </p:nvSpPr>
            <p:spPr>
              <a:xfrm rot="9374864">
                <a:off x="5335699" y="3435339"/>
                <a:ext cx="144000" cy="144000"/>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85" name="Oval 84"/>
              <p:cNvSpPr/>
              <p:nvPr/>
            </p:nvSpPr>
            <p:spPr>
              <a:xfrm rot="9374864">
                <a:off x="6094413" y="3311441"/>
                <a:ext cx="144000" cy="144000"/>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grpSp>
        <p:nvGrpSpPr>
          <p:cNvPr id="89" name="Group 88"/>
          <p:cNvGrpSpPr/>
          <p:nvPr/>
        </p:nvGrpSpPr>
        <p:grpSpPr>
          <a:xfrm>
            <a:off x="9857701" y="4598014"/>
            <a:ext cx="1813909" cy="1632295"/>
            <a:chOff x="1316524" y="1313059"/>
            <a:chExt cx="1360432" cy="1632295"/>
          </a:xfrm>
        </p:grpSpPr>
        <p:sp>
          <p:nvSpPr>
            <p:cNvPr id="90" name="Process 89"/>
            <p:cNvSpPr/>
            <p:nvPr/>
          </p:nvSpPr>
          <p:spPr>
            <a:xfrm>
              <a:off x="1524956" y="1657831"/>
              <a:ext cx="1152000" cy="1152000"/>
            </a:xfrm>
            <a:prstGeom prst="flowChartProcess">
              <a:avLst/>
            </a:prstGeom>
            <a:solidFill>
              <a:schemeClr val="bg2">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91" name="Process 90"/>
            <p:cNvSpPr/>
            <p:nvPr/>
          </p:nvSpPr>
          <p:spPr>
            <a:xfrm>
              <a:off x="1316524" y="1855254"/>
              <a:ext cx="1008112" cy="1090100"/>
            </a:xfrm>
            <a:prstGeom prst="flowChartProcess">
              <a:avLst/>
            </a:prstGeom>
            <a:solidFill>
              <a:schemeClr val="bg1"/>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endParaRPr>
            </a:p>
          </p:txBody>
        </p:sp>
        <p:sp>
          <p:nvSpPr>
            <p:cNvPr id="92" name="TextBox 91"/>
            <p:cNvSpPr txBox="1"/>
            <p:nvPr/>
          </p:nvSpPr>
          <p:spPr>
            <a:xfrm>
              <a:off x="1414909" y="1313059"/>
              <a:ext cx="1244572"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Arial" charset="0"/>
                  <a:cs typeface="Arial" charset="0"/>
                </a:rPr>
                <a:t>Sedimentation</a:t>
              </a:r>
            </a:p>
          </p:txBody>
        </p:sp>
      </p:grpSp>
      <p:grpSp>
        <p:nvGrpSpPr>
          <p:cNvPr id="93" name="Group 92"/>
          <p:cNvGrpSpPr/>
          <p:nvPr/>
        </p:nvGrpSpPr>
        <p:grpSpPr>
          <a:xfrm>
            <a:off x="9940289" y="5614987"/>
            <a:ext cx="1153225" cy="559920"/>
            <a:chOff x="7221007" y="2884282"/>
            <a:chExt cx="1367991" cy="980972"/>
          </a:xfrm>
        </p:grpSpPr>
        <p:sp>
          <p:nvSpPr>
            <p:cNvPr id="94" name="Oval 93"/>
            <p:cNvSpPr/>
            <p:nvPr/>
          </p:nvSpPr>
          <p:spPr>
            <a:xfrm>
              <a:off x="8080553" y="3012446"/>
              <a:ext cx="144000" cy="144000"/>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95" name="Oval 94"/>
            <p:cNvSpPr/>
            <p:nvPr/>
          </p:nvSpPr>
          <p:spPr>
            <a:xfrm>
              <a:off x="7221007" y="3306173"/>
              <a:ext cx="216000" cy="216000"/>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96" name="Oval 95"/>
            <p:cNvSpPr/>
            <p:nvPr/>
          </p:nvSpPr>
          <p:spPr>
            <a:xfrm>
              <a:off x="7273089" y="3074482"/>
              <a:ext cx="144000" cy="144000"/>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97" name="Oval 96"/>
            <p:cNvSpPr/>
            <p:nvPr/>
          </p:nvSpPr>
          <p:spPr>
            <a:xfrm>
              <a:off x="7733630" y="2884282"/>
              <a:ext cx="144000" cy="144000"/>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98" name="Oval 97"/>
            <p:cNvSpPr/>
            <p:nvPr/>
          </p:nvSpPr>
          <p:spPr>
            <a:xfrm>
              <a:off x="7365408" y="3577222"/>
              <a:ext cx="288032" cy="288032"/>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99" name="Oval 98"/>
            <p:cNvSpPr/>
            <p:nvPr/>
          </p:nvSpPr>
          <p:spPr>
            <a:xfrm>
              <a:off x="8205021" y="3551381"/>
              <a:ext cx="288032" cy="288032"/>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100" name="Oval 99"/>
            <p:cNvSpPr/>
            <p:nvPr/>
          </p:nvSpPr>
          <p:spPr>
            <a:xfrm>
              <a:off x="7743543" y="3577222"/>
              <a:ext cx="288032" cy="288032"/>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101" name="Oval 100"/>
            <p:cNvSpPr/>
            <p:nvPr/>
          </p:nvSpPr>
          <p:spPr>
            <a:xfrm>
              <a:off x="7617147" y="3367739"/>
              <a:ext cx="216000" cy="216000"/>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102" name="Oval 101"/>
            <p:cNvSpPr/>
            <p:nvPr/>
          </p:nvSpPr>
          <p:spPr>
            <a:xfrm>
              <a:off x="7984823" y="3446560"/>
              <a:ext cx="216000" cy="216000"/>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103" name="Oval 102"/>
            <p:cNvSpPr/>
            <p:nvPr/>
          </p:nvSpPr>
          <p:spPr>
            <a:xfrm>
              <a:off x="8005431" y="3190036"/>
              <a:ext cx="216000" cy="216000"/>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104" name="Oval 103"/>
            <p:cNvSpPr/>
            <p:nvPr/>
          </p:nvSpPr>
          <p:spPr>
            <a:xfrm>
              <a:off x="8408998" y="3364610"/>
              <a:ext cx="180000" cy="180000"/>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105" name="Oval 104"/>
            <p:cNvSpPr/>
            <p:nvPr/>
          </p:nvSpPr>
          <p:spPr>
            <a:xfrm>
              <a:off x="7528648" y="3029201"/>
              <a:ext cx="144000" cy="144000"/>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106" name="Oval 105"/>
            <p:cNvSpPr/>
            <p:nvPr/>
          </p:nvSpPr>
          <p:spPr>
            <a:xfrm>
              <a:off x="8276307" y="3103690"/>
              <a:ext cx="144000" cy="144000"/>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107" name="Oval 106"/>
            <p:cNvSpPr/>
            <p:nvPr/>
          </p:nvSpPr>
          <p:spPr>
            <a:xfrm>
              <a:off x="7776468" y="3094584"/>
              <a:ext cx="144000" cy="144000"/>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108" name="Oval 107"/>
            <p:cNvSpPr/>
            <p:nvPr/>
          </p:nvSpPr>
          <p:spPr>
            <a:xfrm>
              <a:off x="7471488" y="3226132"/>
              <a:ext cx="144000" cy="144000"/>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109" name="Group 108"/>
          <p:cNvGrpSpPr/>
          <p:nvPr/>
        </p:nvGrpSpPr>
        <p:grpSpPr>
          <a:xfrm>
            <a:off x="5227943" y="4598014"/>
            <a:ext cx="1813909" cy="1632295"/>
            <a:chOff x="1316524" y="1313059"/>
            <a:chExt cx="1360432" cy="1632295"/>
          </a:xfrm>
        </p:grpSpPr>
        <p:sp>
          <p:nvSpPr>
            <p:cNvPr id="110" name="Process 109"/>
            <p:cNvSpPr/>
            <p:nvPr/>
          </p:nvSpPr>
          <p:spPr>
            <a:xfrm>
              <a:off x="1524956" y="1657831"/>
              <a:ext cx="1152000" cy="1152000"/>
            </a:xfrm>
            <a:prstGeom prst="flowChartProcess">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111" name="Process 110"/>
            <p:cNvSpPr/>
            <p:nvPr/>
          </p:nvSpPr>
          <p:spPr>
            <a:xfrm>
              <a:off x="1316524" y="1855254"/>
              <a:ext cx="1008112" cy="1090100"/>
            </a:xfrm>
            <a:prstGeom prst="flowChartProcess">
              <a:avLst/>
            </a:prstGeom>
            <a:solidFill>
              <a:schemeClr val="bg1"/>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112" name="TextBox 111"/>
            <p:cNvSpPr txBox="1"/>
            <p:nvPr/>
          </p:nvSpPr>
          <p:spPr>
            <a:xfrm>
              <a:off x="1414909" y="1313059"/>
              <a:ext cx="1138773"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Arial" charset="0"/>
                  <a:cs typeface="Arial" charset="0"/>
                </a:rPr>
                <a:t>Coalescence</a:t>
              </a:r>
            </a:p>
          </p:txBody>
        </p:sp>
      </p:grpSp>
      <p:grpSp>
        <p:nvGrpSpPr>
          <p:cNvPr id="113" name="Group 112"/>
          <p:cNvGrpSpPr/>
          <p:nvPr/>
        </p:nvGrpSpPr>
        <p:grpSpPr>
          <a:xfrm>
            <a:off x="5372830" y="5252222"/>
            <a:ext cx="1094852" cy="845055"/>
            <a:chOff x="1373314" y="4157405"/>
            <a:chExt cx="821139" cy="845055"/>
          </a:xfrm>
        </p:grpSpPr>
        <p:sp>
          <p:nvSpPr>
            <p:cNvPr id="114" name="Freeform 113"/>
            <p:cNvSpPr/>
            <p:nvPr/>
          </p:nvSpPr>
          <p:spPr>
            <a:xfrm>
              <a:off x="1373314" y="4228178"/>
              <a:ext cx="335744" cy="358452"/>
            </a:xfrm>
            <a:custGeom>
              <a:avLst/>
              <a:gdLst>
                <a:gd name="connsiteX0" fmla="*/ 144016 w 440432"/>
                <a:gd name="connsiteY0" fmla="*/ 0 h 440432"/>
                <a:gd name="connsiteX1" fmla="*/ 288032 w 440432"/>
                <a:gd name="connsiteY1" fmla="*/ 144016 h 440432"/>
                <a:gd name="connsiteX2" fmla="*/ 285911 w 440432"/>
                <a:gd name="connsiteY2" fmla="*/ 154521 h 440432"/>
                <a:gd name="connsiteX3" fmla="*/ 296416 w 440432"/>
                <a:gd name="connsiteY3" fmla="*/ 152400 h 440432"/>
                <a:gd name="connsiteX4" fmla="*/ 440432 w 440432"/>
                <a:gd name="connsiteY4" fmla="*/ 296416 h 440432"/>
                <a:gd name="connsiteX5" fmla="*/ 296416 w 440432"/>
                <a:gd name="connsiteY5" fmla="*/ 440432 h 440432"/>
                <a:gd name="connsiteX6" fmla="*/ 194581 w 440432"/>
                <a:gd name="connsiteY6" fmla="*/ 398251 h 440432"/>
                <a:gd name="connsiteX7" fmla="*/ 188879 w 440432"/>
                <a:gd name="connsiteY7" fmla="*/ 389793 h 440432"/>
                <a:gd name="connsiteX8" fmla="*/ 156102 w 440432"/>
                <a:gd name="connsiteY8" fmla="*/ 413994 h 440432"/>
                <a:gd name="connsiteX9" fmla="*/ 112365 w 440432"/>
                <a:gd name="connsiteY9" fmla="*/ 423664 h 440432"/>
                <a:gd name="connsiteX10" fmla="*/ 0 w 440432"/>
                <a:gd name="connsiteY10" fmla="*/ 300608 h 440432"/>
                <a:gd name="connsiteX11" fmla="*/ 8830 w 440432"/>
                <a:gd name="connsiteY11" fmla="*/ 252709 h 440432"/>
                <a:gd name="connsiteX12" fmla="*/ 26956 w 440432"/>
                <a:gd name="connsiteY12" fmla="*/ 223268 h 440432"/>
                <a:gd name="connsiteX13" fmla="*/ 11318 w 440432"/>
                <a:gd name="connsiteY13" fmla="*/ 200074 h 440432"/>
                <a:gd name="connsiteX14" fmla="*/ 0 w 440432"/>
                <a:gd name="connsiteY14" fmla="*/ 144016 h 440432"/>
                <a:gd name="connsiteX15" fmla="*/ 144016 w 440432"/>
                <a:gd name="connsiteY15" fmla="*/ 0 h 44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0432" h="440432">
                  <a:moveTo>
                    <a:pt x="144016" y="0"/>
                  </a:moveTo>
                  <a:cubicBezTo>
                    <a:pt x="223554" y="0"/>
                    <a:pt x="288032" y="64478"/>
                    <a:pt x="288032" y="144016"/>
                  </a:cubicBezTo>
                  <a:lnTo>
                    <a:pt x="285911" y="154521"/>
                  </a:lnTo>
                  <a:lnTo>
                    <a:pt x="296416" y="152400"/>
                  </a:lnTo>
                  <a:cubicBezTo>
                    <a:pt x="375954" y="152400"/>
                    <a:pt x="440432" y="216878"/>
                    <a:pt x="440432" y="296416"/>
                  </a:cubicBezTo>
                  <a:cubicBezTo>
                    <a:pt x="440432" y="375954"/>
                    <a:pt x="375954" y="440432"/>
                    <a:pt x="296416" y="440432"/>
                  </a:cubicBezTo>
                  <a:cubicBezTo>
                    <a:pt x="256647" y="440432"/>
                    <a:pt x="220643" y="424313"/>
                    <a:pt x="194581" y="398251"/>
                  </a:cubicBezTo>
                  <a:lnTo>
                    <a:pt x="188879" y="389793"/>
                  </a:lnTo>
                  <a:lnTo>
                    <a:pt x="156102" y="413994"/>
                  </a:lnTo>
                  <a:cubicBezTo>
                    <a:pt x="142659" y="420221"/>
                    <a:pt x="127879" y="423664"/>
                    <a:pt x="112365" y="423664"/>
                  </a:cubicBezTo>
                  <a:cubicBezTo>
                    <a:pt x="50308" y="423664"/>
                    <a:pt x="0" y="368570"/>
                    <a:pt x="0" y="300608"/>
                  </a:cubicBezTo>
                  <a:cubicBezTo>
                    <a:pt x="0" y="283618"/>
                    <a:pt x="3144" y="267432"/>
                    <a:pt x="8830" y="252709"/>
                  </a:cubicBezTo>
                  <a:lnTo>
                    <a:pt x="26956" y="223268"/>
                  </a:lnTo>
                  <a:lnTo>
                    <a:pt x="11318" y="200074"/>
                  </a:lnTo>
                  <a:cubicBezTo>
                    <a:pt x="4030" y="182844"/>
                    <a:pt x="0" y="163901"/>
                    <a:pt x="0" y="144016"/>
                  </a:cubicBezTo>
                  <a:cubicBezTo>
                    <a:pt x="0" y="64478"/>
                    <a:pt x="64478" y="0"/>
                    <a:pt x="144016" y="0"/>
                  </a:cubicBezTo>
                  <a:close/>
                </a:path>
              </a:pathLst>
            </a:custGeom>
            <a:ln/>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115" name="Freeform 114"/>
            <p:cNvSpPr/>
            <p:nvPr/>
          </p:nvSpPr>
          <p:spPr>
            <a:xfrm>
              <a:off x="1774887" y="4157405"/>
              <a:ext cx="419566" cy="371847"/>
            </a:xfrm>
            <a:custGeom>
              <a:avLst/>
              <a:gdLst>
                <a:gd name="connsiteX0" fmla="*/ 305426 w 550391"/>
                <a:gd name="connsiteY0" fmla="*/ 0 h 456891"/>
                <a:gd name="connsiteX1" fmla="*/ 407250 w 550391"/>
                <a:gd name="connsiteY1" fmla="*/ 42177 h 456891"/>
                <a:gd name="connsiteX2" fmla="*/ 428527 w 550391"/>
                <a:gd name="connsiteY2" fmla="*/ 73735 h 456891"/>
                <a:gd name="connsiteX3" fmla="*/ 473436 w 550391"/>
                <a:gd name="connsiteY3" fmla="*/ 82802 h 456891"/>
                <a:gd name="connsiteX4" fmla="*/ 550391 w 550391"/>
                <a:gd name="connsiteY4" fmla="*/ 198900 h 456891"/>
                <a:gd name="connsiteX5" fmla="*/ 540489 w 550391"/>
                <a:gd name="connsiteY5" fmla="*/ 247945 h 456891"/>
                <a:gd name="connsiteX6" fmla="*/ 519163 w 550391"/>
                <a:gd name="connsiteY6" fmla="*/ 279576 h 456891"/>
                <a:gd name="connsiteX7" fmla="*/ 535789 w 550391"/>
                <a:gd name="connsiteY7" fmla="*/ 304235 h 456891"/>
                <a:gd name="connsiteX8" fmla="*/ 542861 w 550391"/>
                <a:gd name="connsiteY8" fmla="*/ 339267 h 456891"/>
                <a:gd name="connsiteX9" fmla="*/ 452861 w 550391"/>
                <a:gd name="connsiteY9" fmla="*/ 429267 h 456891"/>
                <a:gd name="connsiteX10" fmla="*/ 389221 w 550391"/>
                <a:gd name="connsiteY10" fmla="*/ 402907 h 456891"/>
                <a:gd name="connsiteX11" fmla="*/ 384116 w 550391"/>
                <a:gd name="connsiteY11" fmla="*/ 395335 h 456891"/>
                <a:gd name="connsiteX12" fmla="*/ 367496 w 550391"/>
                <a:gd name="connsiteY12" fmla="*/ 419987 h 456891"/>
                <a:gd name="connsiteX13" fmla="*/ 278400 w 550391"/>
                <a:gd name="connsiteY13" fmla="*/ 456891 h 456891"/>
                <a:gd name="connsiteX14" fmla="*/ 162302 w 550391"/>
                <a:gd name="connsiteY14" fmla="*/ 379936 h 456891"/>
                <a:gd name="connsiteX15" fmla="*/ 153940 w 550391"/>
                <a:gd name="connsiteY15" fmla="*/ 338520 h 456891"/>
                <a:gd name="connsiteX16" fmla="*/ 144016 w 550391"/>
                <a:gd name="connsiteY16" fmla="*/ 340523 h 456891"/>
                <a:gd name="connsiteX17" fmla="*/ 132818 w 550391"/>
                <a:gd name="connsiteY17" fmla="*/ 338262 h 456891"/>
                <a:gd name="connsiteX18" fmla="*/ 122912 w 550391"/>
                <a:gd name="connsiteY18" fmla="*/ 352955 h 456891"/>
                <a:gd name="connsiteX19" fmla="*/ 72000 w 550391"/>
                <a:gd name="connsiteY19" fmla="*/ 374043 h 456891"/>
                <a:gd name="connsiteX20" fmla="*/ 0 w 550391"/>
                <a:gd name="connsiteY20" fmla="*/ 302043 h 456891"/>
                <a:gd name="connsiteX21" fmla="*/ 5658 w 550391"/>
                <a:gd name="connsiteY21" fmla="*/ 274017 h 456891"/>
                <a:gd name="connsiteX22" fmla="*/ 15720 w 550391"/>
                <a:gd name="connsiteY22" fmla="*/ 259094 h 456891"/>
                <a:gd name="connsiteX23" fmla="*/ 11317 w 550391"/>
                <a:gd name="connsiteY23" fmla="*/ 252565 h 456891"/>
                <a:gd name="connsiteX24" fmla="*/ 0 w 550391"/>
                <a:gd name="connsiteY24" fmla="*/ 196507 h 456891"/>
                <a:gd name="connsiteX25" fmla="*/ 144016 w 550391"/>
                <a:gd name="connsiteY25" fmla="*/ 52491 h 456891"/>
                <a:gd name="connsiteX26" fmla="*/ 190343 w 550391"/>
                <a:gd name="connsiteY26" fmla="*/ 61844 h 456891"/>
                <a:gd name="connsiteX27" fmla="*/ 203603 w 550391"/>
                <a:gd name="connsiteY27" fmla="*/ 42177 h 456891"/>
                <a:gd name="connsiteX28" fmla="*/ 305426 w 550391"/>
                <a:gd name="connsiteY28" fmla="*/ 0 h 456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0391" h="456891">
                  <a:moveTo>
                    <a:pt x="305426" y="0"/>
                  </a:moveTo>
                  <a:cubicBezTo>
                    <a:pt x="345191" y="0"/>
                    <a:pt x="381191" y="16118"/>
                    <a:pt x="407250" y="42177"/>
                  </a:cubicBezTo>
                  <a:lnTo>
                    <a:pt x="428527" y="73735"/>
                  </a:lnTo>
                  <a:lnTo>
                    <a:pt x="473436" y="82802"/>
                  </a:lnTo>
                  <a:cubicBezTo>
                    <a:pt x="518659" y="101930"/>
                    <a:pt x="550391" y="146709"/>
                    <a:pt x="550391" y="198900"/>
                  </a:cubicBezTo>
                  <a:cubicBezTo>
                    <a:pt x="550391" y="216297"/>
                    <a:pt x="546865" y="232871"/>
                    <a:pt x="540489" y="247945"/>
                  </a:cubicBezTo>
                  <a:lnTo>
                    <a:pt x="519163" y="279576"/>
                  </a:lnTo>
                  <a:lnTo>
                    <a:pt x="535789" y="304235"/>
                  </a:lnTo>
                  <a:cubicBezTo>
                    <a:pt x="540343" y="315002"/>
                    <a:pt x="542861" y="326841"/>
                    <a:pt x="542861" y="339267"/>
                  </a:cubicBezTo>
                  <a:cubicBezTo>
                    <a:pt x="542861" y="388973"/>
                    <a:pt x="502567" y="429267"/>
                    <a:pt x="452861" y="429267"/>
                  </a:cubicBezTo>
                  <a:cubicBezTo>
                    <a:pt x="428008" y="429267"/>
                    <a:pt x="405508" y="419194"/>
                    <a:pt x="389221" y="402907"/>
                  </a:cubicBezTo>
                  <a:lnTo>
                    <a:pt x="384116" y="395335"/>
                  </a:lnTo>
                  <a:lnTo>
                    <a:pt x="367496" y="419987"/>
                  </a:lnTo>
                  <a:cubicBezTo>
                    <a:pt x="344694" y="442788"/>
                    <a:pt x="313194" y="456891"/>
                    <a:pt x="278400" y="456891"/>
                  </a:cubicBezTo>
                  <a:cubicBezTo>
                    <a:pt x="226209" y="456891"/>
                    <a:pt x="181430" y="425159"/>
                    <a:pt x="162302" y="379936"/>
                  </a:cubicBezTo>
                  <a:lnTo>
                    <a:pt x="153940" y="338520"/>
                  </a:lnTo>
                  <a:lnTo>
                    <a:pt x="144016" y="340523"/>
                  </a:lnTo>
                  <a:lnTo>
                    <a:pt x="132818" y="338262"/>
                  </a:lnTo>
                  <a:lnTo>
                    <a:pt x="122912" y="352955"/>
                  </a:lnTo>
                  <a:cubicBezTo>
                    <a:pt x="109882" y="365984"/>
                    <a:pt x="91882" y="374043"/>
                    <a:pt x="72000" y="374043"/>
                  </a:cubicBezTo>
                  <a:cubicBezTo>
                    <a:pt x="32235" y="374043"/>
                    <a:pt x="0" y="341808"/>
                    <a:pt x="0" y="302043"/>
                  </a:cubicBezTo>
                  <a:cubicBezTo>
                    <a:pt x="0" y="292102"/>
                    <a:pt x="2015" y="282631"/>
                    <a:pt x="5658" y="274017"/>
                  </a:cubicBezTo>
                  <a:lnTo>
                    <a:pt x="15720" y="259094"/>
                  </a:lnTo>
                  <a:lnTo>
                    <a:pt x="11317" y="252565"/>
                  </a:lnTo>
                  <a:cubicBezTo>
                    <a:pt x="4030" y="235335"/>
                    <a:pt x="0" y="216392"/>
                    <a:pt x="0" y="196507"/>
                  </a:cubicBezTo>
                  <a:cubicBezTo>
                    <a:pt x="0" y="116969"/>
                    <a:pt x="64478" y="52491"/>
                    <a:pt x="144016" y="52491"/>
                  </a:cubicBezTo>
                  <a:lnTo>
                    <a:pt x="190343" y="61844"/>
                  </a:lnTo>
                  <a:lnTo>
                    <a:pt x="203603" y="42177"/>
                  </a:lnTo>
                  <a:cubicBezTo>
                    <a:pt x="229662" y="16118"/>
                    <a:pt x="265662" y="0"/>
                    <a:pt x="305426" y="0"/>
                  </a:cubicBezTo>
                  <a:close/>
                </a:path>
              </a:pathLst>
            </a:custGeom>
            <a:ln/>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116" name="Freeform 115"/>
            <p:cNvSpPr/>
            <p:nvPr/>
          </p:nvSpPr>
          <p:spPr>
            <a:xfrm>
              <a:off x="1709058" y="4644008"/>
              <a:ext cx="391898" cy="358452"/>
            </a:xfrm>
            <a:custGeom>
              <a:avLst/>
              <a:gdLst>
                <a:gd name="connsiteX0" fmla="*/ 144016 w 514096"/>
                <a:gd name="connsiteY0" fmla="*/ 0 h 440432"/>
                <a:gd name="connsiteX1" fmla="*/ 245851 w 514096"/>
                <a:gd name="connsiteY1" fmla="*/ 42181 h 440432"/>
                <a:gd name="connsiteX2" fmla="*/ 271298 w 514096"/>
                <a:gd name="connsiteY2" fmla="*/ 79923 h 440432"/>
                <a:gd name="connsiteX3" fmla="*/ 274634 w 514096"/>
                <a:gd name="connsiteY3" fmla="*/ 77674 h 440432"/>
                <a:gd name="connsiteX4" fmla="*/ 302660 w 514096"/>
                <a:gd name="connsiteY4" fmla="*/ 72016 h 440432"/>
                <a:gd name="connsiteX5" fmla="*/ 317204 w 514096"/>
                <a:gd name="connsiteY5" fmla="*/ 74952 h 440432"/>
                <a:gd name="connsiteX6" fmla="*/ 329981 w 514096"/>
                <a:gd name="connsiteY6" fmla="*/ 54500 h 440432"/>
                <a:gd name="connsiteX7" fmla="*/ 406244 w 514096"/>
                <a:gd name="connsiteY7" fmla="*/ 20409 h 440432"/>
                <a:gd name="connsiteX8" fmla="*/ 514096 w 514096"/>
                <a:gd name="connsiteY8" fmla="*/ 136805 h 440432"/>
                <a:gd name="connsiteX9" fmla="*/ 448225 w 514096"/>
                <a:gd name="connsiteY9" fmla="*/ 244054 h 440432"/>
                <a:gd name="connsiteX10" fmla="*/ 430635 w 514096"/>
                <a:gd name="connsiteY10" fmla="*/ 247887 h 440432"/>
                <a:gd name="connsiteX11" fmla="*/ 440432 w 514096"/>
                <a:gd name="connsiteY11" fmla="*/ 296416 h 440432"/>
                <a:gd name="connsiteX12" fmla="*/ 296416 w 514096"/>
                <a:gd name="connsiteY12" fmla="*/ 440432 h 440432"/>
                <a:gd name="connsiteX13" fmla="*/ 163718 w 514096"/>
                <a:gd name="connsiteY13" fmla="*/ 352474 h 440432"/>
                <a:gd name="connsiteX14" fmla="*/ 160621 w 514096"/>
                <a:gd name="connsiteY14" fmla="*/ 337136 h 440432"/>
                <a:gd name="connsiteX15" fmla="*/ 148300 w 514096"/>
                <a:gd name="connsiteY15" fmla="*/ 339623 h 440432"/>
                <a:gd name="connsiteX16" fmla="*/ 81958 w 514096"/>
                <a:gd name="connsiteY16" fmla="*/ 295649 h 440432"/>
                <a:gd name="connsiteX17" fmla="*/ 76588 w 514096"/>
                <a:gd name="connsiteY17" fmla="*/ 269048 h 440432"/>
                <a:gd name="connsiteX18" fmla="*/ 42181 w 514096"/>
                <a:gd name="connsiteY18" fmla="*/ 245851 h 440432"/>
                <a:gd name="connsiteX19" fmla="*/ 0 w 514096"/>
                <a:gd name="connsiteY19" fmla="*/ 144016 h 440432"/>
                <a:gd name="connsiteX20" fmla="*/ 144016 w 514096"/>
                <a:gd name="connsiteY20" fmla="*/ 0 h 44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4096" h="440432">
                  <a:moveTo>
                    <a:pt x="144016" y="0"/>
                  </a:moveTo>
                  <a:cubicBezTo>
                    <a:pt x="183785" y="0"/>
                    <a:pt x="219789" y="16119"/>
                    <a:pt x="245851" y="42181"/>
                  </a:cubicBezTo>
                  <a:lnTo>
                    <a:pt x="271298" y="79923"/>
                  </a:lnTo>
                  <a:lnTo>
                    <a:pt x="274634" y="77674"/>
                  </a:lnTo>
                  <a:cubicBezTo>
                    <a:pt x="283248" y="74030"/>
                    <a:pt x="292719" y="72016"/>
                    <a:pt x="302660" y="72016"/>
                  </a:cubicBezTo>
                  <a:lnTo>
                    <a:pt x="317204" y="74952"/>
                  </a:lnTo>
                  <a:lnTo>
                    <a:pt x="329981" y="54500"/>
                  </a:lnTo>
                  <a:cubicBezTo>
                    <a:pt x="349499" y="33437"/>
                    <a:pt x="376462" y="20409"/>
                    <a:pt x="406244" y="20409"/>
                  </a:cubicBezTo>
                  <a:cubicBezTo>
                    <a:pt x="465809" y="20409"/>
                    <a:pt x="514096" y="72521"/>
                    <a:pt x="514096" y="136805"/>
                  </a:cubicBezTo>
                  <a:cubicBezTo>
                    <a:pt x="514096" y="185018"/>
                    <a:pt x="486935" y="226385"/>
                    <a:pt x="448225" y="244054"/>
                  </a:cubicBezTo>
                  <a:lnTo>
                    <a:pt x="430635" y="247887"/>
                  </a:lnTo>
                  <a:lnTo>
                    <a:pt x="440432" y="296416"/>
                  </a:lnTo>
                  <a:cubicBezTo>
                    <a:pt x="440432" y="375954"/>
                    <a:pt x="375954" y="440432"/>
                    <a:pt x="296416" y="440432"/>
                  </a:cubicBezTo>
                  <a:cubicBezTo>
                    <a:pt x="236763" y="440432"/>
                    <a:pt x="185580" y="404163"/>
                    <a:pt x="163718" y="352474"/>
                  </a:cubicBezTo>
                  <a:lnTo>
                    <a:pt x="160621" y="337136"/>
                  </a:lnTo>
                  <a:lnTo>
                    <a:pt x="148300" y="339623"/>
                  </a:lnTo>
                  <a:cubicBezTo>
                    <a:pt x="118476" y="339623"/>
                    <a:pt x="92888" y="321491"/>
                    <a:pt x="81958" y="295649"/>
                  </a:cubicBezTo>
                  <a:lnTo>
                    <a:pt x="76588" y="269048"/>
                  </a:lnTo>
                  <a:lnTo>
                    <a:pt x="42181" y="245851"/>
                  </a:lnTo>
                  <a:cubicBezTo>
                    <a:pt x="16119" y="219789"/>
                    <a:pt x="0" y="183785"/>
                    <a:pt x="0" y="144016"/>
                  </a:cubicBezTo>
                  <a:cubicBezTo>
                    <a:pt x="0" y="64478"/>
                    <a:pt x="64478" y="0"/>
                    <a:pt x="144016" y="0"/>
                  </a:cubicBezTo>
                  <a:close/>
                </a:path>
              </a:pathLst>
            </a:custGeom>
            <a:ln/>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sp>
        <p:nvSpPr>
          <p:cNvPr id="117" name="Text Box 16"/>
          <p:cNvSpPr txBox="1">
            <a:spLocks noChangeArrowheads="1"/>
          </p:cNvSpPr>
          <p:nvPr/>
        </p:nvSpPr>
        <p:spPr bwMode="auto">
          <a:xfrm>
            <a:off x="5213653" y="2026451"/>
            <a:ext cx="2315424"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1800" b="1" i="0" u="none" strike="noStrike" kern="1200" cap="none" spc="0" normalizeH="0" baseline="0" noProof="0" dirty="0">
                <a:ln>
                  <a:noFill/>
                </a:ln>
                <a:solidFill>
                  <a:srgbClr val="824E82"/>
                </a:solidFill>
                <a:effectLst/>
                <a:uLnTx/>
                <a:uFillTx/>
                <a:latin typeface="Arial" charset="0"/>
                <a:ea typeface="MS PGothic" charset="-128"/>
                <a:cs typeface="+mn-cs"/>
              </a:rPr>
              <a:t>Particle size increase</a:t>
            </a:r>
          </a:p>
        </p:txBody>
      </p:sp>
      <p:sp>
        <p:nvSpPr>
          <p:cNvPr id="118" name="Text Box 15"/>
          <p:cNvSpPr txBox="1">
            <a:spLocks noChangeArrowheads="1"/>
          </p:cNvSpPr>
          <p:nvPr/>
        </p:nvSpPr>
        <p:spPr bwMode="auto">
          <a:xfrm>
            <a:off x="9726034" y="1991931"/>
            <a:ext cx="2175559"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1800" b="1" i="0" u="none" strike="noStrike" kern="1200" cap="none" spc="0" normalizeH="0" baseline="0" noProof="0" dirty="0">
                <a:ln>
                  <a:noFill/>
                </a:ln>
                <a:solidFill>
                  <a:srgbClr val="1173DF"/>
                </a:solidFill>
                <a:effectLst/>
                <a:uLnTx/>
                <a:uFillTx/>
                <a:latin typeface="Arial" charset="0"/>
                <a:ea typeface="MS PGothic" charset="-128"/>
                <a:cs typeface="+mn-cs"/>
              </a:rPr>
              <a:t>Migration phenomena</a:t>
            </a:r>
          </a:p>
        </p:txBody>
      </p:sp>
      <p:sp>
        <p:nvSpPr>
          <p:cNvPr id="119" name="矩形 118"/>
          <p:cNvSpPr/>
          <p:nvPr/>
        </p:nvSpPr>
        <p:spPr>
          <a:xfrm>
            <a:off x="6374307" y="-7829"/>
            <a:ext cx="2492990" cy="341632"/>
          </a:xfrm>
          <a:prstGeom prst="rect">
            <a:avLst/>
          </a:prstGeom>
        </p:spPr>
        <p:txBody>
          <a:bodyPr wrap="none">
            <a:spAutoFit/>
          </a:bodyPr>
          <a:lstStyle/>
          <a:p>
            <a:pPr>
              <a:lnSpc>
                <a:spcPct val="90000"/>
              </a:lnSpc>
              <a:defRPr/>
            </a:pPr>
            <a:r>
              <a:rPr lang="zh-CN" altLang="en-US" kern="0" dirty="0">
                <a:solidFill>
                  <a:schemeClr val="bg1"/>
                </a:solidFill>
                <a:latin typeface="黑体" panose="02010609060101010101" pitchFamily="49" charset="-122"/>
                <a:ea typeface="黑体" panose="02010609060101010101" pitchFamily="49" charset="-122"/>
                <a:cs typeface="Arial" panose="020B0604020202020204" pitchFamily="34" charset="0"/>
              </a:rPr>
              <a:t>配方工作中面临的挑战</a:t>
            </a:r>
            <a:endParaRPr lang="en-US" altLang="zh-CN" kern="0" dirty="0">
              <a:solidFill>
                <a:schemeClr val="bg1"/>
              </a:solidFill>
              <a:latin typeface="黑体" panose="02010609060101010101" pitchFamily="49" charset="-122"/>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xmlns="" val="22690659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9403" y="1484784"/>
            <a:ext cx="5280587" cy="22128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ZoneTexte 28"/>
          <p:cNvSpPr txBox="1">
            <a:spLocks noChangeArrowheads="1"/>
          </p:cNvSpPr>
          <p:nvPr/>
        </p:nvSpPr>
        <p:spPr bwMode="auto">
          <a:xfrm>
            <a:off x="2112433" y="373063"/>
            <a:ext cx="9840384" cy="617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宋体" pitchFamily="2" charset="-122"/>
              </a:defRPr>
            </a:lvl1pPr>
            <a:lvl2pPr>
              <a:defRPr sz="2400">
                <a:solidFill>
                  <a:schemeClr val="tx1"/>
                </a:solidFill>
                <a:latin typeface="Times New Roman" pitchFamily="18" charset="0"/>
                <a:ea typeface="宋体" pitchFamily="2" charset="-122"/>
              </a:defRPr>
            </a:lvl2pPr>
            <a:lvl3pPr>
              <a:defRPr sz="2400">
                <a:solidFill>
                  <a:schemeClr val="tx1"/>
                </a:solidFill>
                <a:latin typeface="Times New Roman" pitchFamily="18" charset="0"/>
                <a:ea typeface="宋体" pitchFamily="2" charset="-122"/>
              </a:defRPr>
            </a:lvl3pPr>
            <a:lvl4pPr>
              <a:defRPr sz="2400">
                <a:solidFill>
                  <a:schemeClr val="tx1"/>
                </a:solidFill>
                <a:latin typeface="Times New Roman" pitchFamily="18" charset="0"/>
                <a:ea typeface="宋体" pitchFamily="2" charset="-122"/>
              </a:defRPr>
            </a:lvl4pPr>
            <a:lvl5pPr>
              <a:defRPr sz="2400">
                <a:solidFill>
                  <a:schemeClr val="tx1"/>
                </a:solidFill>
                <a:latin typeface="Times New Roman" pitchFamily="18" charset="0"/>
                <a:ea typeface="宋体" pitchFamily="2" charset="-122"/>
              </a:defRPr>
            </a:lvl5pPr>
            <a:lvl6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6pPr>
            <a:lvl7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7pPr>
            <a:lvl8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8pPr>
            <a:lvl9pPr fontAlgn="base">
              <a:spcBef>
                <a:spcPct val="0"/>
              </a:spcBef>
              <a:spcAft>
                <a:spcPct val="0"/>
              </a:spcAft>
              <a:buFont typeface="Arial" pitchFamily="34" charset="0"/>
              <a:defRPr sz="2400">
                <a:solidFill>
                  <a:schemeClr val="tx1"/>
                </a:solidFill>
                <a:latin typeface="Times New Roman" pitchFamily="18" charset="0"/>
                <a:ea typeface="宋体" pitchFamily="2" charset="-122"/>
              </a:defRPr>
            </a:lvl9pPr>
          </a:lstStyle>
          <a:p>
            <a:pPr>
              <a:lnSpc>
                <a:spcPct val="90000"/>
              </a:lnSpc>
            </a:pPr>
            <a:r>
              <a:rPr lang="fr-FR" altLang="fr-FR" sz="2000" b="1" dirty="0">
                <a:solidFill>
                  <a:srgbClr val="202B46"/>
                </a:solidFill>
                <a:latin typeface="Arial" pitchFamily="34" charset="0"/>
                <a:ea typeface="ＭＳ Ｐゴシック" pitchFamily="34" charset="-128"/>
              </a:rPr>
              <a:t>TURBISCAN APPLICATIONS</a:t>
            </a:r>
          </a:p>
          <a:p>
            <a:pPr>
              <a:lnSpc>
                <a:spcPct val="90000"/>
              </a:lnSpc>
            </a:pPr>
            <a:r>
              <a:rPr lang="zh-CN" altLang="fr-FR" sz="1800" dirty="0">
                <a:solidFill>
                  <a:srgbClr val="0092D2"/>
                </a:solidFill>
                <a:latin typeface="Arial" pitchFamily="34" charset="0"/>
              </a:rPr>
              <a:t>不</a:t>
            </a:r>
            <a:r>
              <a:rPr lang="zh-CN" altLang="en-US" sz="1800" dirty="0">
                <a:solidFill>
                  <a:srgbClr val="0092D2"/>
                </a:solidFill>
                <a:latin typeface="Arial" pitchFamily="34" charset="0"/>
              </a:rPr>
              <a:t>同转速制备的乳液稳定性差别</a:t>
            </a:r>
            <a:r>
              <a:rPr lang="en-US" altLang="zh-CN" sz="1800" dirty="0">
                <a:solidFill>
                  <a:srgbClr val="0092D2"/>
                </a:solidFill>
                <a:latin typeface="Arial" pitchFamily="34" charset="0"/>
              </a:rPr>
              <a:t>---</a:t>
            </a:r>
            <a:r>
              <a:rPr lang="zh-CN" altLang="en-US" sz="1800" dirty="0">
                <a:solidFill>
                  <a:srgbClr val="0092D2"/>
                </a:solidFill>
                <a:latin typeface="Arial" pitchFamily="34" charset="0"/>
              </a:rPr>
              <a:t>失稳过程表征</a:t>
            </a:r>
            <a:endParaRPr lang="zh-CN" altLang="fr-FR" sz="1800" dirty="0">
              <a:solidFill>
                <a:srgbClr val="0092D2"/>
              </a:solidFill>
              <a:latin typeface="Arial" pitchFamily="34" charset="0"/>
            </a:endParaRPr>
          </a:p>
        </p:txBody>
      </p:sp>
      <p:pic>
        <p:nvPicPr>
          <p:cNvPr id="20480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65628" y="1506063"/>
            <a:ext cx="3847080" cy="22269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4804"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50239" y="3733050"/>
            <a:ext cx="5572292" cy="26482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4805"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388306" y="3876223"/>
            <a:ext cx="4465684" cy="23796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4806"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784299" y="5066027"/>
            <a:ext cx="697395" cy="82008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4807" name="Picture 7"/>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120121" y="4827222"/>
            <a:ext cx="1369483" cy="4776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6815863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F85829B8-AB99-4C63-989C-CC46F49D852C}"/>
              </a:ext>
            </a:extLst>
          </p:cNvPr>
          <p:cNvSpPr>
            <a:spLocks noChangeArrowheads="1"/>
          </p:cNvSpPr>
          <p:nvPr/>
        </p:nvSpPr>
        <p:spPr bwMode="auto">
          <a:xfrm>
            <a:off x="0" y="1447800"/>
            <a:ext cx="12192000" cy="400050"/>
          </a:xfrm>
          <a:prstGeom prst="rect">
            <a:avLst/>
          </a:prstGeom>
          <a:noFill/>
          <a:ln>
            <a:noFill/>
          </a:ln>
        </p:spPr>
        <p:txBody>
          <a:bodyPr>
            <a:spAutoFit/>
          </a:bodyPr>
          <a:lstStyle/>
          <a:p>
            <a:pPr marL="342900" indent="-342900" eaLnBrk="1" hangingPunct="1">
              <a:buClr>
                <a:srgbClr val="0092D2"/>
              </a:buClr>
              <a:buFont typeface="Wingdings" pitchFamily="2" charset="2"/>
              <a:buChar char="q"/>
              <a:defRPr/>
            </a:pPr>
            <a:r>
              <a:rPr lang="en-US" sz="2000" dirty="0">
                <a:solidFill>
                  <a:schemeClr val="tx2"/>
                </a:solidFill>
                <a:latin typeface="Arial"/>
                <a:ea typeface="+mn-ea"/>
                <a:cs typeface="Arial"/>
              </a:rPr>
              <a:t>Dispersion : Membrane application</a:t>
            </a:r>
            <a:endParaRPr lang="en-US" sz="2000" b="1" dirty="0">
              <a:solidFill>
                <a:schemeClr val="tx2"/>
              </a:solidFill>
              <a:latin typeface="Arial"/>
              <a:ea typeface="+mn-ea"/>
              <a:cs typeface="Arial"/>
            </a:endParaRPr>
          </a:p>
        </p:txBody>
      </p:sp>
      <p:sp>
        <p:nvSpPr>
          <p:cNvPr id="4" name="Rectangle 3">
            <a:extLst>
              <a:ext uri="{FF2B5EF4-FFF2-40B4-BE49-F238E27FC236}">
                <a16:creationId xmlns="" xmlns:a16="http://schemas.microsoft.com/office/drawing/2014/main" id="{70879FF1-6E7E-44C9-9A67-023FB7B602AB}"/>
              </a:ext>
            </a:extLst>
          </p:cNvPr>
          <p:cNvSpPr>
            <a:spLocks noChangeArrowheads="1"/>
          </p:cNvSpPr>
          <p:nvPr/>
        </p:nvSpPr>
        <p:spPr bwMode="auto">
          <a:xfrm>
            <a:off x="-395817" y="1858964"/>
            <a:ext cx="9755717" cy="830997"/>
          </a:xfrm>
          <a:prstGeom prst="rect">
            <a:avLst/>
          </a:prstGeom>
          <a:noFill/>
          <a:ln>
            <a:noFill/>
          </a:ln>
        </p:spPr>
        <p:txBody>
          <a:bodyPr>
            <a:spAutoFit/>
          </a:bodyPr>
          <a:lstStyle/>
          <a:p>
            <a:pPr marL="742950" lvl="1" indent="-285750" eaLnBrk="1" hangingPunct="1">
              <a:lnSpc>
                <a:spcPct val="150000"/>
              </a:lnSpc>
              <a:buFont typeface="Wingdings" panose="05000000000000000000" pitchFamily="2" charset="2"/>
              <a:buChar char="ü"/>
              <a:defRPr/>
            </a:pPr>
            <a:r>
              <a:rPr lang="en-US" sz="1600" dirty="0">
                <a:solidFill>
                  <a:schemeClr val="tx2"/>
                </a:solidFill>
                <a:latin typeface="Arial"/>
                <a:ea typeface="+mn-ea"/>
                <a:cs typeface="Arial"/>
              </a:rPr>
              <a:t>Membrane is a separation layer with selective pores. Selection can be done upon particle size, chemical affinity, state (gas/liquid)…</a:t>
            </a:r>
          </a:p>
        </p:txBody>
      </p:sp>
      <p:pic>
        <p:nvPicPr>
          <p:cNvPr id="48131" name="Image 4">
            <a:extLst>
              <a:ext uri="{FF2B5EF4-FFF2-40B4-BE49-F238E27FC236}">
                <a16:creationId xmlns="" xmlns:a16="http://schemas.microsoft.com/office/drawing/2014/main" id="{51936EC3-A603-7643-B8B1-F2801E5F9357}"/>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026401" y="2492375"/>
            <a:ext cx="3077633" cy="213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a:extLst>
              <a:ext uri="{FF2B5EF4-FFF2-40B4-BE49-F238E27FC236}">
                <a16:creationId xmlns="" xmlns:a16="http://schemas.microsoft.com/office/drawing/2014/main" id="{D5D99077-92AA-4464-ADFA-947171B5F14D}"/>
              </a:ext>
            </a:extLst>
          </p:cNvPr>
          <p:cNvSpPr>
            <a:spLocks noChangeArrowheads="1"/>
          </p:cNvSpPr>
          <p:nvPr/>
        </p:nvSpPr>
        <p:spPr bwMode="auto">
          <a:xfrm>
            <a:off x="-404284" y="2852738"/>
            <a:ext cx="9755717" cy="461962"/>
          </a:xfrm>
          <a:prstGeom prst="rect">
            <a:avLst/>
          </a:prstGeom>
          <a:noFill/>
          <a:ln>
            <a:noFill/>
          </a:ln>
        </p:spPr>
        <p:txBody>
          <a:bodyPr>
            <a:spAutoFit/>
          </a:bodyPr>
          <a:lstStyle/>
          <a:p>
            <a:pPr marL="742950" lvl="1" indent="-285750" eaLnBrk="1" hangingPunct="1">
              <a:lnSpc>
                <a:spcPct val="150000"/>
              </a:lnSpc>
              <a:buFont typeface="Wingdings" panose="05000000000000000000" pitchFamily="2" charset="2"/>
              <a:buChar char="ü"/>
              <a:defRPr/>
            </a:pPr>
            <a:r>
              <a:rPr lang="en-US" sz="1600" dirty="0">
                <a:solidFill>
                  <a:schemeClr val="tx2"/>
                </a:solidFill>
                <a:latin typeface="Arial"/>
                <a:ea typeface="+mn-ea"/>
                <a:cs typeface="Arial"/>
              </a:rPr>
              <a:t>Process : Phase inversion via precipitation</a:t>
            </a:r>
          </a:p>
        </p:txBody>
      </p:sp>
      <p:pic>
        <p:nvPicPr>
          <p:cNvPr id="2" name="Membrane preparation by phase inversion - YouTube.mp4">
            <a:hlinkClick r:id="" action="ppaction://media"/>
            <a:extLst>
              <a:ext uri="{FF2B5EF4-FFF2-40B4-BE49-F238E27FC236}">
                <a16:creationId xmlns="" xmlns:a16="http://schemas.microsoft.com/office/drawing/2014/main" id="{59AF449A-7387-5B4B-8241-AC32CC9AD3C1}"/>
              </a:ext>
            </a:extLst>
          </p:cNvPr>
          <p:cNvPicPr>
            <a:picLocks noRot="1" noChangeAspect="1" noChangeArrowheads="1"/>
          </p:cNvPicPr>
          <p:nvPr>
            <a:videoFile r:link="rId1"/>
            <p:extLst>
              <p:ext uri="{DAA4B4D4-6D71-4841-9C94-3DE7FCFB9230}">
                <p14:media xmlns:p14="http://schemas.microsoft.com/office/powerpoint/2010/main" xmlns="" r:link="rId5"/>
              </p:ext>
            </p:extLst>
          </p:nvPr>
        </p:nvPicPr>
        <p:blipFill>
          <a:blip r:embed="rId6" cstate="print"/>
          <a:srcRect/>
          <a:stretch>
            <a:fillRect/>
          </a:stretch>
        </p:blipFill>
        <p:spPr bwMode="auto">
          <a:xfrm>
            <a:off x="2280145" y="3314700"/>
            <a:ext cx="4403792" cy="2916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4" name="ZoneTexte 28">
            <a:extLst>
              <a:ext uri="{FF2B5EF4-FFF2-40B4-BE49-F238E27FC236}">
                <a16:creationId xmlns="" xmlns:a16="http://schemas.microsoft.com/office/drawing/2014/main" id="{62D6DBD1-29F9-2F47-9C02-E4150DA9B7ED}"/>
              </a:ext>
            </a:extLst>
          </p:cNvPr>
          <p:cNvSpPr txBox="1">
            <a:spLocks noChangeArrowheads="1"/>
          </p:cNvSpPr>
          <p:nvPr/>
        </p:nvSpPr>
        <p:spPr bwMode="auto">
          <a:xfrm>
            <a:off x="1656293" y="555058"/>
            <a:ext cx="9840383"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fr-FR" altLang="fr-FR" sz="2200" b="1" dirty="0">
                <a:solidFill>
                  <a:srgbClr val="202B46"/>
                </a:solidFill>
                <a:latin typeface="Arial" panose="020B0604020202020204" pitchFamily="34" charset="0"/>
                <a:cs typeface="Arial" panose="020B0604020202020204" pitchFamily="34" charset="0"/>
              </a:rPr>
              <a:t>TURBISCAN</a:t>
            </a:r>
          </a:p>
          <a:p>
            <a:pPr eaLnBrk="1" hangingPunct="1"/>
            <a:r>
              <a:rPr lang="fr-FR" altLang="fr-FR" sz="1800" dirty="0">
                <a:solidFill>
                  <a:srgbClr val="0092D2"/>
                </a:solidFill>
                <a:latin typeface="Arial" panose="020B0604020202020204" pitchFamily="34" charset="0"/>
                <a:cs typeface="Arial" panose="020B0604020202020204" pitchFamily="34" charset="0"/>
              </a:rPr>
              <a:t>Formulation - Dispersibility</a:t>
            </a:r>
          </a:p>
        </p:txBody>
      </p:sp>
      <p:grpSp>
        <p:nvGrpSpPr>
          <p:cNvPr id="48135" name="Groupe 4">
            <a:extLst>
              <a:ext uri="{FF2B5EF4-FFF2-40B4-BE49-F238E27FC236}">
                <a16:creationId xmlns="" xmlns:a16="http://schemas.microsoft.com/office/drawing/2014/main" id="{DE1769BC-9D26-D643-9BA1-F6E5B76341A7}"/>
              </a:ext>
            </a:extLst>
          </p:cNvPr>
          <p:cNvGrpSpPr>
            <a:grpSpLocks/>
          </p:cNvGrpSpPr>
          <p:nvPr/>
        </p:nvGrpSpPr>
        <p:grpSpPr bwMode="auto">
          <a:xfrm>
            <a:off x="7499955" y="752703"/>
            <a:ext cx="1661583" cy="892175"/>
            <a:chOff x="6088499" y="1241279"/>
            <a:chExt cx="1246073" cy="892072"/>
          </a:xfrm>
        </p:grpSpPr>
        <p:grpSp>
          <p:nvGrpSpPr>
            <p:cNvPr id="48136" name="Groupe 3">
              <a:extLst>
                <a:ext uri="{FF2B5EF4-FFF2-40B4-BE49-F238E27FC236}">
                  <a16:creationId xmlns="" xmlns:a16="http://schemas.microsoft.com/office/drawing/2014/main" id="{26041EF0-7D6A-CB48-BD0B-0433E32D1117}"/>
                </a:ext>
              </a:extLst>
            </p:cNvPr>
            <p:cNvGrpSpPr>
              <a:grpSpLocks noChangeAspect="1"/>
            </p:cNvGrpSpPr>
            <p:nvPr/>
          </p:nvGrpSpPr>
          <p:grpSpPr bwMode="auto">
            <a:xfrm>
              <a:off x="6088499" y="1241279"/>
              <a:ext cx="914684" cy="892072"/>
              <a:chOff x="5859082" y="1685662"/>
              <a:chExt cx="873157" cy="851572"/>
            </a:xfrm>
          </p:grpSpPr>
          <p:sp>
            <p:nvSpPr>
              <p:cNvPr id="23" name="Shape 391">
                <a:extLst>
                  <a:ext uri="{FF2B5EF4-FFF2-40B4-BE49-F238E27FC236}">
                    <a16:creationId xmlns="" xmlns:a16="http://schemas.microsoft.com/office/drawing/2014/main" id="{5318FB0B-D340-4DBE-A4D6-2F75F464618E}"/>
                  </a:ext>
                </a:extLst>
              </p:cNvPr>
              <p:cNvSpPr/>
              <p:nvPr/>
            </p:nvSpPr>
            <p:spPr>
              <a:xfrm rot="10800000">
                <a:off x="5913632" y="1726573"/>
                <a:ext cx="763705" cy="763687"/>
              </a:xfrm>
              <a:prstGeom prst="blockArc">
                <a:avLst>
                  <a:gd name="adj1" fmla="val 10800000"/>
                  <a:gd name="adj2" fmla="val 16227627"/>
                  <a:gd name="adj3" fmla="val 18597"/>
                </a:avLst>
              </a:prstGeom>
              <a:solidFill>
                <a:schemeClr val="bg1">
                  <a:lumMod val="65000"/>
                </a:schemeClr>
              </a:solidFill>
              <a:ln>
                <a:noFill/>
              </a:ln>
            </p:spPr>
            <p:txBody>
              <a:bodyPr lIns="91425" tIns="45700" rIns="91425" bIns="45700" anchor="ctr"/>
              <a:lstStyle/>
              <a:p>
                <a:pPr algn="ctr">
                  <a:spcBef>
                    <a:spcPts val="0"/>
                  </a:spcBef>
                  <a:defRPr/>
                </a:pPr>
                <a:endParaRPr sz="1800" dirty="0">
                  <a:solidFill>
                    <a:schemeClr val="dk1"/>
                  </a:solidFill>
                  <a:latin typeface="Arial"/>
                  <a:ea typeface="Arial"/>
                  <a:cs typeface="Arial"/>
                  <a:sym typeface="Arial"/>
                </a:endParaRPr>
              </a:p>
            </p:txBody>
          </p:sp>
          <p:sp>
            <p:nvSpPr>
              <p:cNvPr id="24" name="Shape 389">
                <a:extLst>
                  <a:ext uri="{FF2B5EF4-FFF2-40B4-BE49-F238E27FC236}">
                    <a16:creationId xmlns="" xmlns:a16="http://schemas.microsoft.com/office/drawing/2014/main" id="{4E12FD76-3AC4-47AD-8D70-839B81667BBC}"/>
                  </a:ext>
                </a:extLst>
              </p:cNvPr>
              <p:cNvSpPr/>
              <p:nvPr/>
            </p:nvSpPr>
            <p:spPr>
              <a:xfrm>
                <a:off x="5913632" y="1726573"/>
                <a:ext cx="763705" cy="763687"/>
              </a:xfrm>
              <a:prstGeom prst="blockArc">
                <a:avLst>
                  <a:gd name="adj1" fmla="val 10800000"/>
                  <a:gd name="adj2" fmla="val 16227627"/>
                  <a:gd name="adj3" fmla="val 18597"/>
                </a:avLst>
              </a:prstGeom>
              <a:solidFill>
                <a:srgbClr val="F5AC41"/>
              </a:solidFill>
              <a:ln>
                <a:noFill/>
              </a:ln>
            </p:spPr>
            <p:txBody>
              <a:bodyPr lIns="91425" tIns="45700" rIns="91425" bIns="45700" anchor="ctr"/>
              <a:lstStyle/>
              <a:p>
                <a:pPr algn="ctr">
                  <a:spcBef>
                    <a:spcPts val="0"/>
                  </a:spcBef>
                  <a:defRPr/>
                </a:pPr>
                <a:endParaRPr sz="1800">
                  <a:solidFill>
                    <a:schemeClr val="dk1"/>
                  </a:solidFill>
                  <a:latin typeface="Arial"/>
                  <a:ea typeface="Arial"/>
                  <a:cs typeface="Arial"/>
                  <a:sym typeface="Arial"/>
                </a:endParaRPr>
              </a:p>
            </p:txBody>
          </p:sp>
          <p:sp>
            <p:nvSpPr>
              <p:cNvPr id="25" name="Shape 390">
                <a:extLst>
                  <a:ext uri="{FF2B5EF4-FFF2-40B4-BE49-F238E27FC236}">
                    <a16:creationId xmlns="" xmlns:a16="http://schemas.microsoft.com/office/drawing/2014/main" id="{494BB352-CAE5-47D4-8029-DB0E2A904B92}"/>
                  </a:ext>
                </a:extLst>
              </p:cNvPr>
              <p:cNvSpPr/>
              <p:nvPr/>
            </p:nvSpPr>
            <p:spPr>
              <a:xfrm rot="5400000">
                <a:off x="5913641" y="1726565"/>
                <a:ext cx="763687" cy="763705"/>
              </a:xfrm>
              <a:prstGeom prst="blockArc">
                <a:avLst>
                  <a:gd name="adj1" fmla="val 10800000"/>
                  <a:gd name="adj2" fmla="val 16227627"/>
                  <a:gd name="adj3" fmla="val 18597"/>
                </a:avLst>
              </a:prstGeom>
              <a:solidFill>
                <a:schemeClr val="bg1">
                  <a:lumMod val="75000"/>
                </a:schemeClr>
              </a:solidFill>
              <a:ln>
                <a:noFill/>
              </a:ln>
            </p:spPr>
            <p:txBody>
              <a:bodyPr lIns="91425" tIns="45700" rIns="91425" bIns="45700" anchor="ctr"/>
              <a:lstStyle/>
              <a:p>
                <a:pPr algn="ctr">
                  <a:spcBef>
                    <a:spcPts val="0"/>
                  </a:spcBef>
                  <a:defRPr/>
                </a:pPr>
                <a:endParaRPr sz="1800">
                  <a:solidFill>
                    <a:schemeClr val="dk1"/>
                  </a:solidFill>
                  <a:latin typeface="Arial"/>
                  <a:ea typeface="Arial"/>
                  <a:cs typeface="Arial"/>
                  <a:sym typeface="Arial"/>
                </a:endParaRPr>
              </a:p>
            </p:txBody>
          </p:sp>
          <p:sp>
            <p:nvSpPr>
              <p:cNvPr id="26" name="Shape 392">
                <a:extLst>
                  <a:ext uri="{FF2B5EF4-FFF2-40B4-BE49-F238E27FC236}">
                    <a16:creationId xmlns="" xmlns:a16="http://schemas.microsoft.com/office/drawing/2014/main" id="{2AC5024C-F71C-4DD0-88B0-1F5AA2FD3B12}"/>
                  </a:ext>
                </a:extLst>
              </p:cNvPr>
              <p:cNvSpPr/>
              <p:nvPr/>
            </p:nvSpPr>
            <p:spPr>
              <a:xfrm rot="16200000">
                <a:off x="5913641" y="1726565"/>
                <a:ext cx="763687" cy="763705"/>
              </a:xfrm>
              <a:prstGeom prst="blockArc">
                <a:avLst>
                  <a:gd name="adj1" fmla="val 10800000"/>
                  <a:gd name="adj2" fmla="val 16227627"/>
                  <a:gd name="adj3" fmla="val 18597"/>
                </a:avLst>
              </a:prstGeom>
              <a:solidFill>
                <a:schemeClr val="bg1">
                  <a:lumMod val="50000"/>
                </a:schemeClr>
              </a:solidFill>
              <a:ln>
                <a:noFill/>
                <a:prstDash val="solid"/>
              </a:ln>
            </p:spPr>
            <p:txBody>
              <a:bodyPr lIns="91425" tIns="45700" rIns="91425" bIns="45700" anchor="ctr"/>
              <a:lstStyle/>
              <a:p>
                <a:pPr algn="ctr">
                  <a:spcBef>
                    <a:spcPts val="0"/>
                  </a:spcBef>
                  <a:defRPr/>
                </a:pPr>
                <a:endParaRPr sz="1800">
                  <a:solidFill>
                    <a:schemeClr val="dk1"/>
                  </a:solidFill>
                  <a:latin typeface="Arial"/>
                  <a:ea typeface="Arial"/>
                  <a:cs typeface="Arial"/>
                  <a:sym typeface="Arial"/>
                </a:endParaRPr>
              </a:p>
            </p:txBody>
          </p:sp>
          <p:sp>
            <p:nvSpPr>
              <p:cNvPr id="27" name="Shape 396">
                <a:extLst>
                  <a:ext uri="{FF2B5EF4-FFF2-40B4-BE49-F238E27FC236}">
                    <a16:creationId xmlns="" xmlns:a16="http://schemas.microsoft.com/office/drawing/2014/main" id="{F6F9963E-4928-4E15-947A-E0F595CE9E19}"/>
                  </a:ext>
                </a:extLst>
              </p:cNvPr>
              <p:cNvSpPr/>
              <p:nvPr/>
            </p:nvSpPr>
            <p:spPr>
              <a:xfrm>
                <a:off x="5859082" y="1978105"/>
                <a:ext cx="239415" cy="128797"/>
              </a:xfrm>
              <a:prstGeom prst="triangle">
                <a:avLst>
                  <a:gd name="adj" fmla="val 50000"/>
                </a:avLst>
              </a:prstGeom>
              <a:solidFill>
                <a:schemeClr val="bg1">
                  <a:lumMod val="50000"/>
                  <a:alpha val="30000"/>
                </a:schemeClr>
              </a:solidFill>
              <a:ln>
                <a:noFill/>
                <a:prstDash val="solid"/>
              </a:ln>
            </p:spPr>
            <p:txBody>
              <a:bodyPr lIns="91425" tIns="45700" rIns="91425" bIns="45700" anchor="ctr"/>
              <a:lstStyle/>
              <a:p>
                <a:pPr algn="ctr">
                  <a:spcBef>
                    <a:spcPts val="0"/>
                  </a:spcBef>
                  <a:defRPr/>
                </a:pPr>
                <a:endParaRPr sz="1800">
                  <a:solidFill>
                    <a:schemeClr val="lt1"/>
                  </a:solidFill>
                  <a:latin typeface="Arial"/>
                  <a:ea typeface="Arial"/>
                  <a:cs typeface="Arial"/>
                  <a:sym typeface="Arial"/>
                </a:endParaRPr>
              </a:p>
            </p:txBody>
          </p:sp>
          <p:sp>
            <p:nvSpPr>
              <p:cNvPr id="48143" name="Shape 393">
                <a:extLst>
                  <a:ext uri="{FF2B5EF4-FFF2-40B4-BE49-F238E27FC236}">
                    <a16:creationId xmlns="" xmlns:a16="http://schemas.microsoft.com/office/drawing/2014/main" id="{64E3D142-7021-7A43-86F5-3F912637BB9E}"/>
                  </a:ext>
                </a:extLst>
              </p:cNvPr>
              <p:cNvSpPr>
                <a:spLocks noChangeArrowheads="1"/>
              </p:cNvSpPr>
              <p:nvPr/>
            </p:nvSpPr>
            <p:spPr bwMode="auto">
              <a:xfrm rot="5400000">
                <a:off x="6232327" y="1741330"/>
                <a:ext cx="240253" cy="128917"/>
              </a:xfrm>
              <a:prstGeom prst="triangle">
                <a:avLst>
                  <a:gd name="adj" fmla="val 50000"/>
                </a:avLst>
              </a:prstGeom>
              <a:solidFill>
                <a:srgbClr val="F5AC4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endParaRPr lang="en-US" altLang="en-US" sz="18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9" name="Shape 394">
                <a:extLst>
                  <a:ext uri="{FF2B5EF4-FFF2-40B4-BE49-F238E27FC236}">
                    <a16:creationId xmlns="" xmlns:a16="http://schemas.microsoft.com/office/drawing/2014/main" id="{5E164D06-C83A-4E12-B0DD-9DF3763A96C0}"/>
                  </a:ext>
                </a:extLst>
              </p:cNvPr>
              <p:cNvSpPr/>
              <p:nvPr/>
            </p:nvSpPr>
            <p:spPr>
              <a:xfrm rot="10800000">
                <a:off x="6492472" y="2108417"/>
                <a:ext cx="239415" cy="128797"/>
              </a:xfrm>
              <a:prstGeom prst="triangle">
                <a:avLst>
                  <a:gd name="adj" fmla="val 50000"/>
                </a:avLst>
              </a:prstGeom>
              <a:solidFill>
                <a:schemeClr val="bg1">
                  <a:lumMod val="75000"/>
                </a:schemeClr>
              </a:solidFill>
              <a:ln>
                <a:noFill/>
              </a:ln>
            </p:spPr>
            <p:txBody>
              <a:bodyPr lIns="91425" tIns="45700" rIns="91425" bIns="45700" anchor="ctr"/>
              <a:lstStyle/>
              <a:p>
                <a:pPr algn="ctr">
                  <a:spcBef>
                    <a:spcPts val="0"/>
                  </a:spcBef>
                  <a:defRPr/>
                </a:pPr>
                <a:endParaRPr sz="1800">
                  <a:solidFill>
                    <a:schemeClr val="lt1"/>
                  </a:solidFill>
                  <a:latin typeface="Arial"/>
                  <a:ea typeface="Arial"/>
                  <a:cs typeface="Arial"/>
                  <a:sym typeface="Arial"/>
                </a:endParaRPr>
              </a:p>
            </p:txBody>
          </p:sp>
          <p:sp>
            <p:nvSpPr>
              <p:cNvPr id="30" name="Shape 395">
                <a:extLst>
                  <a:ext uri="{FF2B5EF4-FFF2-40B4-BE49-F238E27FC236}">
                    <a16:creationId xmlns="" xmlns:a16="http://schemas.microsoft.com/office/drawing/2014/main" id="{632B24C7-6C9B-4F69-AAC0-169C0E5C3C3B}"/>
                  </a:ext>
                </a:extLst>
              </p:cNvPr>
              <p:cNvSpPr/>
              <p:nvPr/>
            </p:nvSpPr>
            <p:spPr>
              <a:xfrm rot="16200000">
                <a:off x="6116683" y="2352372"/>
                <a:ext cx="240926" cy="128800"/>
              </a:xfrm>
              <a:prstGeom prst="triangle">
                <a:avLst>
                  <a:gd name="adj" fmla="val 50000"/>
                </a:avLst>
              </a:prstGeom>
              <a:solidFill>
                <a:schemeClr val="bg1">
                  <a:lumMod val="65000"/>
                </a:schemeClr>
              </a:solidFill>
              <a:ln>
                <a:noFill/>
              </a:ln>
            </p:spPr>
            <p:txBody>
              <a:bodyPr lIns="91425" tIns="45700" rIns="91425" bIns="45700" anchor="ctr"/>
              <a:lstStyle/>
              <a:p>
                <a:pPr algn="ctr">
                  <a:spcBef>
                    <a:spcPts val="0"/>
                  </a:spcBef>
                  <a:defRPr/>
                </a:pPr>
                <a:endParaRPr sz="1800">
                  <a:solidFill>
                    <a:schemeClr val="lt1"/>
                  </a:solidFill>
                  <a:latin typeface="Arial"/>
                  <a:ea typeface="Arial"/>
                  <a:cs typeface="Arial"/>
                  <a:sym typeface="Arial"/>
                </a:endParaRPr>
              </a:p>
            </p:txBody>
          </p:sp>
        </p:grpSp>
        <p:sp>
          <p:nvSpPr>
            <p:cNvPr id="22" name="Rectangle 21">
              <a:extLst>
                <a:ext uri="{FF2B5EF4-FFF2-40B4-BE49-F238E27FC236}">
                  <a16:creationId xmlns="" xmlns:a16="http://schemas.microsoft.com/office/drawing/2014/main" id="{0003D9C0-D350-4234-B2F8-0EBCBB35655D}"/>
                </a:ext>
              </a:extLst>
            </p:cNvPr>
            <p:cNvSpPr>
              <a:spLocks noChangeArrowheads="1"/>
            </p:cNvSpPr>
            <p:nvPr/>
          </p:nvSpPr>
          <p:spPr bwMode="auto">
            <a:xfrm>
              <a:off x="6245647" y="1568266"/>
              <a:ext cx="1088925" cy="207725"/>
            </a:xfrm>
            <a:prstGeom prst="rect">
              <a:avLst/>
            </a:prstGeom>
            <a:noFill/>
            <a:ln>
              <a:noFill/>
            </a:ln>
          </p:spPr>
          <p:txBody>
            <a:bodyPr>
              <a:spAutoFit/>
            </a:bodyPr>
            <a:lstStyle/>
            <a:p>
              <a:pPr marL="0" lvl="1" eaLnBrk="1" hangingPunct="1">
                <a:lnSpc>
                  <a:spcPct val="150000"/>
                </a:lnSpc>
                <a:defRPr/>
              </a:pPr>
              <a:r>
                <a:rPr lang="en-US" sz="500" b="1" dirty="0" err="1">
                  <a:solidFill>
                    <a:srgbClr val="F5AC41"/>
                  </a:solidFill>
                  <a:latin typeface="Arial"/>
                  <a:ea typeface="+mn-ea"/>
                  <a:cs typeface="Arial"/>
                </a:rPr>
                <a:t>Dispersibility</a:t>
              </a:r>
              <a:endParaRPr lang="en-US" sz="500" b="1" dirty="0">
                <a:solidFill>
                  <a:srgbClr val="F5AC41"/>
                </a:solidFill>
                <a:latin typeface="Arial"/>
                <a:ea typeface="+mn-ea"/>
                <a:cs typeface="Arial"/>
              </a:endParaRPr>
            </a:p>
          </p:txBody>
        </p:sp>
      </p:grpSp>
      <p:sp>
        <p:nvSpPr>
          <p:cNvPr id="31" name="标题 1"/>
          <p:cNvSpPr txBox="1">
            <a:spLocks/>
          </p:cNvSpPr>
          <p:nvPr/>
        </p:nvSpPr>
        <p:spPr>
          <a:xfrm>
            <a:off x="3281135" y="152400"/>
            <a:ext cx="10320867" cy="1100139"/>
          </a:xfrm>
          <a:prstGeom prst="rect">
            <a:avLst/>
          </a:prstGeom>
        </p:spPr>
        <p:txBody>
          <a:bodyPr/>
          <a:lstStyle>
            <a:lvl1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1pPr>
            <a:lvl2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5pPr>
            <a:lvl6pPr marL="457200" algn="ctr" rtl="0" fontAlgn="base">
              <a:spcBef>
                <a:spcPct val="0"/>
              </a:spcBef>
              <a:spcAft>
                <a:spcPct val="0"/>
              </a:spcAft>
              <a:defRPr sz="3200">
                <a:solidFill>
                  <a:srgbClr val="5A91CD"/>
                </a:solidFill>
                <a:latin typeface="Arial" charset="0"/>
              </a:defRPr>
            </a:lvl6pPr>
            <a:lvl7pPr marL="914400" algn="ctr" rtl="0" fontAlgn="base">
              <a:spcBef>
                <a:spcPct val="0"/>
              </a:spcBef>
              <a:spcAft>
                <a:spcPct val="0"/>
              </a:spcAft>
              <a:defRPr sz="3200">
                <a:solidFill>
                  <a:srgbClr val="5A91CD"/>
                </a:solidFill>
                <a:latin typeface="Arial" charset="0"/>
              </a:defRPr>
            </a:lvl7pPr>
            <a:lvl8pPr marL="1371600" algn="ctr" rtl="0" fontAlgn="base">
              <a:spcBef>
                <a:spcPct val="0"/>
              </a:spcBef>
              <a:spcAft>
                <a:spcPct val="0"/>
              </a:spcAft>
              <a:defRPr sz="3200">
                <a:solidFill>
                  <a:srgbClr val="5A91CD"/>
                </a:solidFill>
                <a:latin typeface="Arial" charset="0"/>
              </a:defRPr>
            </a:lvl8pPr>
            <a:lvl9pPr marL="1828800" algn="ctr" rtl="0" fontAlgn="base">
              <a:spcBef>
                <a:spcPct val="0"/>
              </a:spcBef>
              <a:spcAft>
                <a:spcPct val="0"/>
              </a:spcAft>
              <a:defRPr sz="3200">
                <a:solidFill>
                  <a:srgbClr val="5A91CD"/>
                </a:solidFill>
                <a:latin typeface="Arial" charset="0"/>
              </a:defRPr>
            </a:lvl9pPr>
          </a:lstStyle>
          <a:p>
            <a:r>
              <a:rPr lang="zh-CN" altLang="en-US" kern="0" dirty="0">
                <a:latin typeface="黑体" panose="02010609060101010101" pitchFamily="49" charset="-122"/>
                <a:ea typeface="黑体" panose="02010609060101010101" pitchFamily="49" charset="-122"/>
              </a:rPr>
              <a:t>数据处理案例</a:t>
            </a:r>
            <a:r>
              <a:rPr lang="en-US" altLang="zh-CN" kern="0" dirty="0">
                <a:latin typeface="黑体" panose="02010609060101010101" pitchFamily="49" charset="-122"/>
                <a:ea typeface="黑体" panose="02010609060101010101" pitchFamily="49" charset="-122"/>
              </a:rPr>
              <a:t>2-</a:t>
            </a:r>
            <a:r>
              <a:rPr lang="zh-CN" altLang="en-US" kern="0" dirty="0">
                <a:latin typeface="黑体" panose="02010609060101010101" pitchFamily="49" charset="-122"/>
                <a:ea typeface="黑体" panose="02010609060101010101" pitchFamily="49" charset="-122"/>
              </a:rPr>
              <a:t>不同转速小试</a:t>
            </a:r>
            <a:endParaRPr lang="zh-CN" altLang="zh-CN" kern="0" dirty="0">
              <a:latin typeface="黑体" panose="02010609060101010101" pitchFamily="49" charset="-122"/>
              <a:ea typeface="黑体" panose="02010609060101010101" pitchFamily="49" charset="-122"/>
            </a:endParaRPr>
          </a:p>
        </p:txBody>
      </p:sp>
      <p:sp>
        <p:nvSpPr>
          <p:cNvPr id="32" name="标题 1"/>
          <p:cNvSpPr txBox="1">
            <a:spLocks/>
          </p:cNvSpPr>
          <p:nvPr/>
        </p:nvSpPr>
        <p:spPr>
          <a:xfrm>
            <a:off x="3636433" y="320526"/>
            <a:ext cx="10320867" cy="1100139"/>
          </a:xfrm>
          <a:prstGeom prst="rect">
            <a:avLst/>
          </a:prstGeom>
        </p:spPr>
        <p:txBody>
          <a:bodyPr/>
          <a:lstStyle>
            <a:lvl1pPr algn="l" defTabSz="914400" rtl="0" eaLnBrk="1" latinLnBrk="0" hangingPunct="1">
              <a:lnSpc>
                <a:spcPts val="2700"/>
              </a:lnSpc>
              <a:spcBef>
                <a:spcPct val="0"/>
              </a:spcBef>
              <a:buNone/>
              <a:defRPr sz="2000" b="1" kern="1200">
                <a:solidFill>
                  <a:schemeClr val="tx2"/>
                </a:solidFill>
                <a:latin typeface="+mj-lt"/>
                <a:ea typeface="+mj-ea"/>
                <a:cs typeface="+mj-cs"/>
              </a:defRPr>
            </a:lvl1pPr>
          </a:lstStyle>
          <a:p>
            <a:pPr fontAlgn="auto">
              <a:spcAft>
                <a:spcPts val="0"/>
              </a:spcAft>
            </a:pPr>
            <a:r>
              <a:rPr lang="en-US" altLang="zh-CN" sz="3000" dirty="0">
                <a:solidFill>
                  <a:schemeClr val="bg2">
                    <a:lumMod val="75000"/>
                  </a:schemeClr>
                </a:solidFill>
                <a:latin typeface="等线" panose="02010600030101010101" pitchFamily="2" charset="-122"/>
                <a:ea typeface="等线" panose="02010600030101010101" pitchFamily="2" charset="-122"/>
                <a:cs typeface="+mn-cs"/>
              </a:rPr>
              <a:t>Turbiscan</a:t>
            </a:r>
            <a:r>
              <a:rPr lang="zh-CN" altLang="en-US" sz="3000" dirty="0">
                <a:solidFill>
                  <a:schemeClr val="bg2">
                    <a:lumMod val="75000"/>
                  </a:schemeClr>
                </a:solidFill>
                <a:latin typeface="等线" panose="02010600030101010101" pitchFamily="2" charset="-122"/>
                <a:ea typeface="等线" panose="02010600030101010101" pitchFamily="2" charset="-122"/>
                <a:cs typeface="+mn-cs"/>
              </a:rPr>
              <a:t>数据处理案例</a:t>
            </a:r>
            <a:r>
              <a:rPr lang="en-US" altLang="zh-CN" sz="3000" dirty="0">
                <a:solidFill>
                  <a:schemeClr val="bg2">
                    <a:lumMod val="75000"/>
                  </a:schemeClr>
                </a:solidFill>
                <a:latin typeface="等线" panose="02010600030101010101" pitchFamily="2" charset="-122"/>
                <a:ea typeface="等线" panose="02010600030101010101" pitchFamily="2" charset="-122"/>
                <a:cs typeface="+mn-cs"/>
              </a:rPr>
              <a:t>3</a:t>
            </a:r>
            <a:endParaRPr lang="zh-CN" altLang="zh-CN" sz="3000" dirty="0">
              <a:solidFill>
                <a:schemeClr val="bg2">
                  <a:lumMod val="75000"/>
                </a:schemeClr>
              </a:solidFill>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xmlns="" val="3574878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ZoneTexte 28">
            <a:extLst>
              <a:ext uri="{FF2B5EF4-FFF2-40B4-BE49-F238E27FC236}">
                <a16:creationId xmlns="" xmlns:a16="http://schemas.microsoft.com/office/drawing/2014/main" id="{C18003E1-D717-6A4A-8E2E-215786333FE5}"/>
              </a:ext>
            </a:extLst>
          </p:cNvPr>
          <p:cNvSpPr txBox="1">
            <a:spLocks noChangeArrowheads="1"/>
          </p:cNvSpPr>
          <p:nvPr/>
        </p:nvSpPr>
        <p:spPr bwMode="auto">
          <a:xfrm>
            <a:off x="2351618" y="473076"/>
            <a:ext cx="9840383"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fr-FR" sz="2200" b="1">
                <a:solidFill>
                  <a:srgbClr val="202B46"/>
                </a:solidFill>
                <a:latin typeface="Arial" panose="020B0604020202020204" pitchFamily="34" charset="0"/>
                <a:cs typeface="Arial" panose="020B0604020202020204" pitchFamily="34" charset="0"/>
              </a:rPr>
              <a:t>TURBISCAN</a:t>
            </a:r>
          </a:p>
          <a:p>
            <a:pPr eaLnBrk="1" hangingPunct="1"/>
            <a:r>
              <a:rPr lang="en-US" altLang="fr-FR" sz="1800">
                <a:solidFill>
                  <a:srgbClr val="0092D2"/>
                </a:solidFill>
                <a:latin typeface="Arial" panose="020B0604020202020204" pitchFamily="34" charset="0"/>
                <a:cs typeface="Arial" panose="020B0604020202020204" pitchFamily="34" charset="0"/>
              </a:rPr>
              <a:t>Formulation - Dispersibility</a:t>
            </a:r>
          </a:p>
        </p:txBody>
      </p:sp>
      <p:sp>
        <p:nvSpPr>
          <p:cNvPr id="3" name="Rectangle 2">
            <a:extLst>
              <a:ext uri="{FF2B5EF4-FFF2-40B4-BE49-F238E27FC236}">
                <a16:creationId xmlns="" xmlns:a16="http://schemas.microsoft.com/office/drawing/2014/main" id="{F85829B8-AB99-4C63-989C-CC46F49D852C}"/>
              </a:ext>
            </a:extLst>
          </p:cNvPr>
          <p:cNvSpPr>
            <a:spLocks noChangeArrowheads="1"/>
          </p:cNvSpPr>
          <p:nvPr/>
        </p:nvSpPr>
        <p:spPr bwMode="auto">
          <a:xfrm>
            <a:off x="0" y="1447800"/>
            <a:ext cx="12192000" cy="400050"/>
          </a:xfrm>
          <a:prstGeom prst="rect">
            <a:avLst/>
          </a:prstGeom>
          <a:noFill/>
          <a:ln>
            <a:noFill/>
          </a:ln>
        </p:spPr>
        <p:txBody>
          <a:bodyPr>
            <a:spAutoFit/>
          </a:bodyPr>
          <a:lstStyle/>
          <a:p>
            <a:pPr marL="342900" indent="-342900" eaLnBrk="1" hangingPunct="1">
              <a:buClr>
                <a:srgbClr val="0092D2"/>
              </a:buClr>
              <a:buFont typeface="Wingdings" pitchFamily="2" charset="2"/>
              <a:buChar char="q"/>
              <a:defRPr/>
            </a:pPr>
            <a:r>
              <a:rPr lang="en-US" sz="2000" dirty="0">
                <a:solidFill>
                  <a:schemeClr val="tx2"/>
                </a:solidFill>
                <a:latin typeface="Arial"/>
                <a:ea typeface="+mn-ea"/>
                <a:cs typeface="Arial"/>
              </a:rPr>
              <a:t>Dispersion : Membrane application</a:t>
            </a:r>
            <a:endParaRPr lang="en-US" sz="2000" b="1" dirty="0">
              <a:solidFill>
                <a:schemeClr val="tx2"/>
              </a:solidFill>
              <a:latin typeface="Arial"/>
              <a:ea typeface="+mn-ea"/>
              <a:cs typeface="Arial"/>
            </a:endParaRPr>
          </a:p>
        </p:txBody>
      </p:sp>
      <p:sp>
        <p:nvSpPr>
          <p:cNvPr id="4" name="Rectangle 3">
            <a:extLst>
              <a:ext uri="{FF2B5EF4-FFF2-40B4-BE49-F238E27FC236}">
                <a16:creationId xmlns="" xmlns:a16="http://schemas.microsoft.com/office/drawing/2014/main" id="{70879FF1-6E7E-44C9-9A67-023FB7B602AB}"/>
              </a:ext>
            </a:extLst>
          </p:cNvPr>
          <p:cNvSpPr>
            <a:spLocks noChangeArrowheads="1"/>
          </p:cNvSpPr>
          <p:nvPr/>
        </p:nvSpPr>
        <p:spPr bwMode="auto">
          <a:xfrm>
            <a:off x="-395817" y="1858963"/>
            <a:ext cx="9755717" cy="830262"/>
          </a:xfrm>
          <a:prstGeom prst="rect">
            <a:avLst/>
          </a:prstGeom>
          <a:noFill/>
          <a:ln>
            <a:noFill/>
          </a:ln>
        </p:spPr>
        <p:txBody>
          <a:bodyPr>
            <a:spAutoFit/>
          </a:bodyPr>
          <a:lstStyle/>
          <a:p>
            <a:pPr marL="742950" lvl="1" indent="-285750" eaLnBrk="1" hangingPunct="1">
              <a:lnSpc>
                <a:spcPct val="150000"/>
              </a:lnSpc>
              <a:buFont typeface="Wingdings" panose="05000000000000000000" pitchFamily="2" charset="2"/>
              <a:buChar char="ü"/>
              <a:defRPr/>
            </a:pPr>
            <a:r>
              <a:rPr lang="en-US" sz="1600" dirty="0">
                <a:solidFill>
                  <a:schemeClr val="tx2"/>
                </a:solidFill>
                <a:latin typeface="Arial"/>
                <a:ea typeface="+mn-ea"/>
                <a:cs typeface="Arial"/>
              </a:rPr>
              <a:t>Membrane is a separation layer with selected porous. Selection can be done upon particle size, chemical affinity, state (gas/liquid)…</a:t>
            </a:r>
          </a:p>
        </p:txBody>
      </p:sp>
      <p:sp>
        <p:nvSpPr>
          <p:cNvPr id="6" name="Rectangle 5">
            <a:extLst>
              <a:ext uri="{FF2B5EF4-FFF2-40B4-BE49-F238E27FC236}">
                <a16:creationId xmlns="" xmlns:a16="http://schemas.microsoft.com/office/drawing/2014/main" id="{D5D99077-92AA-4464-ADFA-947171B5F14D}"/>
              </a:ext>
            </a:extLst>
          </p:cNvPr>
          <p:cNvSpPr>
            <a:spLocks noChangeArrowheads="1"/>
          </p:cNvSpPr>
          <p:nvPr/>
        </p:nvSpPr>
        <p:spPr bwMode="auto">
          <a:xfrm>
            <a:off x="-404284" y="2852739"/>
            <a:ext cx="9755717" cy="461665"/>
          </a:xfrm>
          <a:prstGeom prst="rect">
            <a:avLst/>
          </a:prstGeom>
          <a:noFill/>
          <a:ln>
            <a:noFill/>
          </a:ln>
        </p:spPr>
        <p:txBody>
          <a:bodyPr>
            <a:spAutoFit/>
          </a:bodyPr>
          <a:lstStyle/>
          <a:p>
            <a:pPr marL="742950" lvl="1" indent="-285750" eaLnBrk="1" hangingPunct="1">
              <a:lnSpc>
                <a:spcPct val="150000"/>
              </a:lnSpc>
              <a:buFont typeface="Wingdings" panose="05000000000000000000" pitchFamily="2" charset="2"/>
              <a:buChar char="ü"/>
              <a:defRPr/>
            </a:pPr>
            <a:r>
              <a:rPr lang="en-US" sz="1600" dirty="0">
                <a:solidFill>
                  <a:schemeClr val="tx2"/>
                </a:solidFill>
                <a:latin typeface="Arial"/>
                <a:ea typeface="+mn-ea"/>
                <a:cs typeface="Arial"/>
              </a:rPr>
              <a:t>Wide application</a:t>
            </a:r>
          </a:p>
        </p:txBody>
      </p:sp>
      <p:pic>
        <p:nvPicPr>
          <p:cNvPr id="50181" name="Image 8">
            <a:extLst>
              <a:ext uri="{FF2B5EF4-FFF2-40B4-BE49-F238E27FC236}">
                <a16:creationId xmlns="" xmlns:a16="http://schemas.microsoft.com/office/drawing/2014/main" id="{ED3F1FAA-0B73-E143-9551-293F6D1BBA24}"/>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95184" y="2708276"/>
            <a:ext cx="2504016" cy="130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2" name="Image 10">
            <a:extLst>
              <a:ext uri="{FF2B5EF4-FFF2-40B4-BE49-F238E27FC236}">
                <a16:creationId xmlns="" xmlns:a16="http://schemas.microsoft.com/office/drawing/2014/main" id="{69EFA0F2-B1BE-4A42-B77D-86D63838B404}"/>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t="751"/>
          <a:stretch>
            <a:fillRect/>
          </a:stretch>
        </p:blipFill>
        <p:spPr bwMode="auto">
          <a:xfrm>
            <a:off x="7327901" y="2847976"/>
            <a:ext cx="1003300" cy="102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3" name="Image 11">
            <a:extLst>
              <a:ext uri="{FF2B5EF4-FFF2-40B4-BE49-F238E27FC236}">
                <a16:creationId xmlns="" xmlns:a16="http://schemas.microsoft.com/office/drawing/2014/main" id="{DE7F9D13-A34B-F444-A0B9-D582E66A15AD}"/>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359901" y="2898776"/>
            <a:ext cx="1826684" cy="77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ZoneTexte 13">
            <a:extLst>
              <a:ext uri="{FF2B5EF4-FFF2-40B4-BE49-F238E27FC236}">
                <a16:creationId xmlns="" xmlns:a16="http://schemas.microsoft.com/office/drawing/2014/main" id="{56B3BA1B-BEEF-495A-AFCA-560C187FA033}"/>
              </a:ext>
            </a:extLst>
          </p:cNvPr>
          <p:cNvSpPr txBox="1"/>
          <p:nvPr/>
        </p:nvSpPr>
        <p:spPr>
          <a:xfrm>
            <a:off x="4480984" y="4041776"/>
            <a:ext cx="1727200" cy="277813"/>
          </a:xfrm>
          <a:prstGeom prst="rect">
            <a:avLst/>
          </a:prstGeom>
          <a:noFill/>
        </p:spPr>
        <p:txBody>
          <a:bodyPr>
            <a:spAutoFit/>
          </a:bodyPr>
          <a:lstStyle/>
          <a:p>
            <a:pPr>
              <a:defRPr/>
            </a:pPr>
            <a:r>
              <a:rPr lang="fr-FR" sz="1200" dirty="0">
                <a:solidFill>
                  <a:schemeClr val="tx2"/>
                </a:solidFill>
                <a:latin typeface="Arial"/>
                <a:ea typeface="+mn-ea"/>
                <a:cs typeface="Arial"/>
              </a:rPr>
              <a:t>Membrane</a:t>
            </a:r>
          </a:p>
        </p:txBody>
      </p:sp>
      <p:sp>
        <p:nvSpPr>
          <p:cNvPr id="15" name="ZoneTexte 14">
            <a:extLst>
              <a:ext uri="{FF2B5EF4-FFF2-40B4-BE49-F238E27FC236}">
                <a16:creationId xmlns="" xmlns:a16="http://schemas.microsoft.com/office/drawing/2014/main" id="{88695E1F-E226-462D-9C4A-1FD5D7392508}"/>
              </a:ext>
            </a:extLst>
          </p:cNvPr>
          <p:cNvSpPr txBox="1"/>
          <p:nvPr/>
        </p:nvSpPr>
        <p:spPr>
          <a:xfrm>
            <a:off x="7122585" y="4013201"/>
            <a:ext cx="2254249" cy="276999"/>
          </a:xfrm>
          <a:prstGeom prst="rect">
            <a:avLst/>
          </a:prstGeom>
          <a:noFill/>
        </p:spPr>
        <p:txBody>
          <a:bodyPr>
            <a:spAutoFit/>
          </a:bodyPr>
          <a:lstStyle/>
          <a:p>
            <a:pPr>
              <a:defRPr/>
            </a:pPr>
            <a:r>
              <a:rPr lang="fr-FR" sz="1200" dirty="0">
                <a:solidFill>
                  <a:schemeClr val="tx2"/>
                </a:solidFill>
                <a:latin typeface="Arial"/>
                <a:ea typeface="+mn-ea"/>
                <a:cs typeface="Arial"/>
              </a:rPr>
              <a:t>Filtration CO2 Combustion</a:t>
            </a:r>
          </a:p>
        </p:txBody>
      </p:sp>
      <p:sp>
        <p:nvSpPr>
          <p:cNvPr id="16" name="ZoneTexte 15">
            <a:extLst>
              <a:ext uri="{FF2B5EF4-FFF2-40B4-BE49-F238E27FC236}">
                <a16:creationId xmlns="" xmlns:a16="http://schemas.microsoft.com/office/drawing/2014/main" id="{5BBA612A-129A-4263-91DA-A78A8C4E6936}"/>
              </a:ext>
            </a:extLst>
          </p:cNvPr>
          <p:cNvSpPr txBox="1"/>
          <p:nvPr/>
        </p:nvSpPr>
        <p:spPr>
          <a:xfrm>
            <a:off x="9563101" y="4041776"/>
            <a:ext cx="1615017" cy="277813"/>
          </a:xfrm>
          <a:prstGeom prst="rect">
            <a:avLst/>
          </a:prstGeom>
          <a:noFill/>
        </p:spPr>
        <p:txBody>
          <a:bodyPr>
            <a:spAutoFit/>
          </a:bodyPr>
          <a:lstStyle/>
          <a:p>
            <a:pPr>
              <a:defRPr/>
            </a:pPr>
            <a:r>
              <a:rPr lang="fr-FR" sz="1200" dirty="0">
                <a:solidFill>
                  <a:schemeClr val="tx2"/>
                </a:solidFill>
                <a:latin typeface="Arial"/>
                <a:ea typeface="+mn-ea"/>
                <a:cs typeface="Arial"/>
              </a:rPr>
              <a:t>Water filtration</a:t>
            </a:r>
          </a:p>
        </p:txBody>
      </p:sp>
      <p:grpSp>
        <p:nvGrpSpPr>
          <p:cNvPr id="50187" name="Groupe 4">
            <a:extLst>
              <a:ext uri="{FF2B5EF4-FFF2-40B4-BE49-F238E27FC236}">
                <a16:creationId xmlns="" xmlns:a16="http://schemas.microsoft.com/office/drawing/2014/main" id="{64CA7FA2-DF45-244C-857B-BFFD7B6E0EFD}"/>
              </a:ext>
            </a:extLst>
          </p:cNvPr>
          <p:cNvGrpSpPr>
            <a:grpSpLocks/>
          </p:cNvGrpSpPr>
          <p:nvPr/>
        </p:nvGrpSpPr>
        <p:grpSpPr bwMode="auto">
          <a:xfrm>
            <a:off x="6288618" y="404814"/>
            <a:ext cx="1661583" cy="892175"/>
            <a:chOff x="6088499" y="1241279"/>
            <a:chExt cx="1246073" cy="892072"/>
          </a:xfrm>
        </p:grpSpPr>
        <p:grpSp>
          <p:nvGrpSpPr>
            <p:cNvPr id="50191" name="Groupe 3">
              <a:extLst>
                <a:ext uri="{FF2B5EF4-FFF2-40B4-BE49-F238E27FC236}">
                  <a16:creationId xmlns="" xmlns:a16="http://schemas.microsoft.com/office/drawing/2014/main" id="{C3B7C8CB-81AC-0F42-BBEF-D4ABB37B3465}"/>
                </a:ext>
              </a:extLst>
            </p:cNvPr>
            <p:cNvGrpSpPr>
              <a:grpSpLocks noChangeAspect="1"/>
            </p:cNvGrpSpPr>
            <p:nvPr/>
          </p:nvGrpSpPr>
          <p:grpSpPr bwMode="auto">
            <a:xfrm>
              <a:off x="6088499" y="1241279"/>
              <a:ext cx="914684" cy="892072"/>
              <a:chOff x="5859082" y="1685662"/>
              <a:chExt cx="873157" cy="851572"/>
            </a:xfrm>
          </p:grpSpPr>
          <p:sp>
            <p:nvSpPr>
              <p:cNvPr id="18" name="Shape 391">
                <a:extLst>
                  <a:ext uri="{FF2B5EF4-FFF2-40B4-BE49-F238E27FC236}">
                    <a16:creationId xmlns="" xmlns:a16="http://schemas.microsoft.com/office/drawing/2014/main" id="{51FD037E-7D46-4A5C-8D3A-498A7C956D35}"/>
                  </a:ext>
                </a:extLst>
              </p:cNvPr>
              <p:cNvSpPr/>
              <p:nvPr/>
            </p:nvSpPr>
            <p:spPr>
              <a:xfrm rot="10800000">
                <a:off x="5913632" y="1726573"/>
                <a:ext cx="763705" cy="763687"/>
              </a:xfrm>
              <a:prstGeom prst="blockArc">
                <a:avLst>
                  <a:gd name="adj1" fmla="val 10800000"/>
                  <a:gd name="adj2" fmla="val 16227627"/>
                  <a:gd name="adj3" fmla="val 18597"/>
                </a:avLst>
              </a:prstGeom>
              <a:solidFill>
                <a:schemeClr val="bg1">
                  <a:lumMod val="65000"/>
                </a:schemeClr>
              </a:solidFill>
              <a:ln>
                <a:noFill/>
              </a:ln>
            </p:spPr>
            <p:txBody>
              <a:bodyPr lIns="91425" tIns="45700" rIns="91425" bIns="45700" anchor="ctr"/>
              <a:lstStyle/>
              <a:p>
                <a:pPr algn="ctr">
                  <a:spcBef>
                    <a:spcPts val="0"/>
                  </a:spcBef>
                  <a:defRPr/>
                </a:pPr>
                <a:endParaRPr sz="1800" dirty="0">
                  <a:solidFill>
                    <a:schemeClr val="dk1"/>
                  </a:solidFill>
                  <a:latin typeface="Arial"/>
                  <a:ea typeface="Arial"/>
                  <a:cs typeface="Arial"/>
                  <a:sym typeface="Arial"/>
                </a:endParaRPr>
              </a:p>
            </p:txBody>
          </p:sp>
          <p:sp>
            <p:nvSpPr>
              <p:cNvPr id="19" name="Shape 389">
                <a:extLst>
                  <a:ext uri="{FF2B5EF4-FFF2-40B4-BE49-F238E27FC236}">
                    <a16:creationId xmlns="" xmlns:a16="http://schemas.microsoft.com/office/drawing/2014/main" id="{EE4435B0-405B-4CBE-AC2D-4F2F53AC40F0}"/>
                  </a:ext>
                </a:extLst>
              </p:cNvPr>
              <p:cNvSpPr/>
              <p:nvPr/>
            </p:nvSpPr>
            <p:spPr>
              <a:xfrm>
                <a:off x="5913632" y="1726573"/>
                <a:ext cx="763705" cy="763687"/>
              </a:xfrm>
              <a:prstGeom prst="blockArc">
                <a:avLst>
                  <a:gd name="adj1" fmla="val 10800000"/>
                  <a:gd name="adj2" fmla="val 16227627"/>
                  <a:gd name="adj3" fmla="val 18597"/>
                </a:avLst>
              </a:prstGeom>
              <a:solidFill>
                <a:srgbClr val="F5AC41"/>
              </a:solidFill>
              <a:ln>
                <a:noFill/>
              </a:ln>
            </p:spPr>
            <p:txBody>
              <a:bodyPr lIns="91425" tIns="45700" rIns="91425" bIns="45700" anchor="ctr"/>
              <a:lstStyle/>
              <a:p>
                <a:pPr algn="ctr">
                  <a:spcBef>
                    <a:spcPts val="0"/>
                  </a:spcBef>
                  <a:defRPr/>
                </a:pPr>
                <a:endParaRPr sz="1800">
                  <a:solidFill>
                    <a:schemeClr val="dk1"/>
                  </a:solidFill>
                  <a:latin typeface="Arial"/>
                  <a:ea typeface="Arial"/>
                  <a:cs typeface="Arial"/>
                  <a:sym typeface="Arial"/>
                </a:endParaRPr>
              </a:p>
            </p:txBody>
          </p:sp>
          <p:sp>
            <p:nvSpPr>
              <p:cNvPr id="20" name="Shape 390">
                <a:extLst>
                  <a:ext uri="{FF2B5EF4-FFF2-40B4-BE49-F238E27FC236}">
                    <a16:creationId xmlns="" xmlns:a16="http://schemas.microsoft.com/office/drawing/2014/main" id="{88ECA61D-E4A4-4E7C-A109-EEC34951D1A8}"/>
                  </a:ext>
                </a:extLst>
              </p:cNvPr>
              <p:cNvSpPr/>
              <p:nvPr/>
            </p:nvSpPr>
            <p:spPr>
              <a:xfrm rot="5400000">
                <a:off x="5913641" y="1726565"/>
                <a:ext cx="763687" cy="763705"/>
              </a:xfrm>
              <a:prstGeom prst="blockArc">
                <a:avLst>
                  <a:gd name="adj1" fmla="val 10800000"/>
                  <a:gd name="adj2" fmla="val 16227627"/>
                  <a:gd name="adj3" fmla="val 18597"/>
                </a:avLst>
              </a:prstGeom>
              <a:solidFill>
                <a:schemeClr val="bg1">
                  <a:lumMod val="75000"/>
                </a:schemeClr>
              </a:solidFill>
              <a:ln>
                <a:noFill/>
              </a:ln>
            </p:spPr>
            <p:txBody>
              <a:bodyPr lIns="91425" tIns="45700" rIns="91425" bIns="45700" anchor="ctr"/>
              <a:lstStyle/>
              <a:p>
                <a:pPr algn="ctr">
                  <a:spcBef>
                    <a:spcPts val="0"/>
                  </a:spcBef>
                  <a:defRPr/>
                </a:pPr>
                <a:endParaRPr sz="1800">
                  <a:solidFill>
                    <a:schemeClr val="dk1"/>
                  </a:solidFill>
                  <a:latin typeface="Arial"/>
                  <a:ea typeface="Arial"/>
                  <a:cs typeface="Arial"/>
                  <a:sym typeface="Arial"/>
                </a:endParaRPr>
              </a:p>
            </p:txBody>
          </p:sp>
          <p:sp>
            <p:nvSpPr>
              <p:cNvPr id="21" name="Shape 392">
                <a:extLst>
                  <a:ext uri="{FF2B5EF4-FFF2-40B4-BE49-F238E27FC236}">
                    <a16:creationId xmlns="" xmlns:a16="http://schemas.microsoft.com/office/drawing/2014/main" id="{32E67B7F-6258-41FD-AAFA-28C4CB5BD228}"/>
                  </a:ext>
                </a:extLst>
              </p:cNvPr>
              <p:cNvSpPr/>
              <p:nvPr/>
            </p:nvSpPr>
            <p:spPr>
              <a:xfrm rot="16200000">
                <a:off x="5913641" y="1726565"/>
                <a:ext cx="763687" cy="763705"/>
              </a:xfrm>
              <a:prstGeom prst="blockArc">
                <a:avLst>
                  <a:gd name="adj1" fmla="val 10800000"/>
                  <a:gd name="adj2" fmla="val 16227627"/>
                  <a:gd name="adj3" fmla="val 18597"/>
                </a:avLst>
              </a:prstGeom>
              <a:solidFill>
                <a:schemeClr val="bg1">
                  <a:lumMod val="50000"/>
                </a:schemeClr>
              </a:solidFill>
              <a:ln>
                <a:noFill/>
                <a:prstDash val="solid"/>
              </a:ln>
            </p:spPr>
            <p:txBody>
              <a:bodyPr lIns="91425" tIns="45700" rIns="91425" bIns="45700" anchor="ctr"/>
              <a:lstStyle/>
              <a:p>
                <a:pPr algn="ctr">
                  <a:spcBef>
                    <a:spcPts val="0"/>
                  </a:spcBef>
                  <a:defRPr/>
                </a:pPr>
                <a:endParaRPr sz="1800">
                  <a:solidFill>
                    <a:schemeClr val="dk1"/>
                  </a:solidFill>
                  <a:latin typeface="Arial"/>
                  <a:ea typeface="Arial"/>
                  <a:cs typeface="Arial"/>
                  <a:sym typeface="Arial"/>
                </a:endParaRPr>
              </a:p>
            </p:txBody>
          </p:sp>
          <p:sp>
            <p:nvSpPr>
              <p:cNvPr id="22" name="Shape 396">
                <a:extLst>
                  <a:ext uri="{FF2B5EF4-FFF2-40B4-BE49-F238E27FC236}">
                    <a16:creationId xmlns="" xmlns:a16="http://schemas.microsoft.com/office/drawing/2014/main" id="{5405BCA3-F809-4478-A45A-16C5A5B492D7}"/>
                  </a:ext>
                </a:extLst>
              </p:cNvPr>
              <p:cNvSpPr/>
              <p:nvPr/>
            </p:nvSpPr>
            <p:spPr>
              <a:xfrm>
                <a:off x="5859082" y="1978105"/>
                <a:ext cx="239415" cy="128797"/>
              </a:xfrm>
              <a:prstGeom prst="triangle">
                <a:avLst>
                  <a:gd name="adj" fmla="val 50000"/>
                </a:avLst>
              </a:prstGeom>
              <a:solidFill>
                <a:schemeClr val="bg1">
                  <a:lumMod val="50000"/>
                  <a:alpha val="30000"/>
                </a:schemeClr>
              </a:solidFill>
              <a:ln>
                <a:noFill/>
                <a:prstDash val="solid"/>
              </a:ln>
            </p:spPr>
            <p:txBody>
              <a:bodyPr lIns="91425" tIns="45700" rIns="91425" bIns="45700" anchor="ctr"/>
              <a:lstStyle/>
              <a:p>
                <a:pPr algn="ctr">
                  <a:spcBef>
                    <a:spcPts val="0"/>
                  </a:spcBef>
                  <a:defRPr/>
                </a:pPr>
                <a:endParaRPr sz="1800">
                  <a:solidFill>
                    <a:schemeClr val="lt1"/>
                  </a:solidFill>
                  <a:latin typeface="Arial"/>
                  <a:ea typeface="Arial"/>
                  <a:cs typeface="Arial"/>
                  <a:sym typeface="Arial"/>
                </a:endParaRPr>
              </a:p>
            </p:txBody>
          </p:sp>
          <p:sp>
            <p:nvSpPr>
              <p:cNvPr id="50198" name="Shape 393">
                <a:extLst>
                  <a:ext uri="{FF2B5EF4-FFF2-40B4-BE49-F238E27FC236}">
                    <a16:creationId xmlns="" xmlns:a16="http://schemas.microsoft.com/office/drawing/2014/main" id="{FA3BF4B5-DBE6-894F-B608-3E0C224F74D5}"/>
                  </a:ext>
                </a:extLst>
              </p:cNvPr>
              <p:cNvSpPr>
                <a:spLocks noChangeArrowheads="1"/>
              </p:cNvSpPr>
              <p:nvPr/>
            </p:nvSpPr>
            <p:spPr bwMode="auto">
              <a:xfrm rot="5400000">
                <a:off x="6232327" y="1741330"/>
                <a:ext cx="240253" cy="128917"/>
              </a:xfrm>
              <a:prstGeom prst="triangle">
                <a:avLst>
                  <a:gd name="adj" fmla="val 50000"/>
                </a:avLst>
              </a:prstGeom>
              <a:solidFill>
                <a:srgbClr val="F5AC4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endParaRPr lang="en-US" altLang="en-US" sz="18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4" name="Shape 394">
                <a:extLst>
                  <a:ext uri="{FF2B5EF4-FFF2-40B4-BE49-F238E27FC236}">
                    <a16:creationId xmlns="" xmlns:a16="http://schemas.microsoft.com/office/drawing/2014/main" id="{487250A7-393E-419C-A839-7F2280D411DB}"/>
                  </a:ext>
                </a:extLst>
              </p:cNvPr>
              <p:cNvSpPr/>
              <p:nvPr/>
            </p:nvSpPr>
            <p:spPr>
              <a:xfrm rot="10800000">
                <a:off x="6492472" y="2108417"/>
                <a:ext cx="239415" cy="128797"/>
              </a:xfrm>
              <a:prstGeom prst="triangle">
                <a:avLst>
                  <a:gd name="adj" fmla="val 50000"/>
                </a:avLst>
              </a:prstGeom>
              <a:solidFill>
                <a:schemeClr val="bg1">
                  <a:lumMod val="75000"/>
                </a:schemeClr>
              </a:solidFill>
              <a:ln>
                <a:noFill/>
              </a:ln>
            </p:spPr>
            <p:txBody>
              <a:bodyPr lIns="91425" tIns="45700" rIns="91425" bIns="45700" anchor="ctr"/>
              <a:lstStyle/>
              <a:p>
                <a:pPr algn="ctr">
                  <a:spcBef>
                    <a:spcPts val="0"/>
                  </a:spcBef>
                  <a:defRPr/>
                </a:pPr>
                <a:endParaRPr sz="1800">
                  <a:solidFill>
                    <a:schemeClr val="lt1"/>
                  </a:solidFill>
                  <a:latin typeface="Arial"/>
                  <a:ea typeface="Arial"/>
                  <a:cs typeface="Arial"/>
                  <a:sym typeface="Arial"/>
                </a:endParaRPr>
              </a:p>
            </p:txBody>
          </p:sp>
          <p:sp>
            <p:nvSpPr>
              <p:cNvPr id="25" name="Shape 395">
                <a:extLst>
                  <a:ext uri="{FF2B5EF4-FFF2-40B4-BE49-F238E27FC236}">
                    <a16:creationId xmlns="" xmlns:a16="http://schemas.microsoft.com/office/drawing/2014/main" id="{B706F633-D991-409F-B55F-E8FAF54FE37A}"/>
                  </a:ext>
                </a:extLst>
              </p:cNvPr>
              <p:cNvSpPr/>
              <p:nvPr/>
            </p:nvSpPr>
            <p:spPr>
              <a:xfrm rot="16200000">
                <a:off x="6116683" y="2352372"/>
                <a:ext cx="240926" cy="128800"/>
              </a:xfrm>
              <a:prstGeom prst="triangle">
                <a:avLst>
                  <a:gd name="adj" fmla="val 50000"/>
                </a:avLst>
              </a:prstGeom>
              <a:solidFill>
                <a:schemeClr val="bg1">
                  <a:lumMod val="65000"/>
                </a:schemeClr>
              </a:solidFill>
              <a:ln>
                <a:noFill/>
              </a:ln>
            </p:spPr>
            <p:txBody>
              <a:bodyPr lIns="91425" tIns="45700" rIns="91425" bIns="45700" anchor="ctr"/>
              <a:lstStyle/>
              <a:p>
                <a:pPr algn="ctr">
                  <a:spcBef>
                    <a:spcPts val="0"/>
                  </a:spcBef>
                  <a:defRPr/>
                </a:pPr>
                <a:endParaRPr sz="1800">
                  <a:solidFill>
                    <a:schemeClr val="lt1"/>
                  </a:solidFill>
                  <a:latin typeface="Arial"/>
                  <a:ea typeface="Arial"/>
                  <a:cs typeface="Arial"/>
                  <a:sym typeface="Arial"/>
                </a:endParaRPr>
              </a:p>
            </p:txBody>
          </p:sp>
        </p:grpSp>
        <p:sp>
          <p:nvSpPr>
            <p:cNvPr id="17" name="Rectangle 16">
              <a:extLst>
                <a:ext uri="{FF2B5EF4-FFF2-40B4-BE49-F238E27FC236}">
                  <a16:creationId xmlns="" xmlns:a16="http://schemas.microsoft.com/office/drawing/2014/main" id="{3EF7AB2B-74EB-40DD-B49D-5DD103779FCF}"/>
                </a:ext>
              </a:extLst>
            </p:cNvPr>
            <p:cNvSpPr>
              <a:spLocks noChangeArrowheads="1"/>
            </p:cNvSpPr>
            <p:nvPr/>
          </p:nvSpPr>
          <p:spPr bwMode="auto">
            <a:xfrm>
              <a:off x="6245647" y="1568266"/>
              <a:ext cx="1088925" cy="207725"/>
            </a:xfrm>
            <a:prstGeom prst="rect">
              <a:avLst/>
            </a:prstGeom>
            <a:noFill/>
            <a:ln>
              <a:noFill/>
            </a:ln>
          </p:spPr>
          <p:txBody>
            <a:bodyPr>
              <a:spAutoFit/>
            </a:bodyPr>
            <a:lstStyle/>
            <a:p>
              <a:pPr marL="0" lvl="1" eaLnBrk="1" hangingPunct="1">
                <a:lnSpc>
                  <a:spcPct val="150000"/>
                </a:lnSpc>
                <a:defRPr/>
              </a:pPr>
              <a:r>
                <a:rPr lang="en-US" sz="500" b="1" dirty="0" err="1">
                  <a:solidFill>
                    <a:srgbClr val="F5AC41"/>
                  </a:solidFill>
                  <a:latin typeface="Arial"/>
                  <a:ea typeface="+mn-ea"/>
                  <a:cs typeface="Arial"/>
                </a:rPr>
                <a:t>Dispersibility</a:t>
              </a:r>
              <a:endParaRPr lang="en-US" sz="500" b="1" dirty="0">
                <a:solidFill>
                  <a:srgbClr val="F5AC41"/>
                </a:solidFill>
                <a:latin typeface="Arial"/>
                <a:ea typeface="+mn-ea"/>
                <a:cs typeface="Arial"/>
              </a:endParaRPr>
            </a:p>
          </p:txBody>
        </p:sp>
      </p:grpSp>
      <p:sp>
        <p:nvSpPr>
          <p:cNvPr id="26" name="Rectangle 25">
            <a:extLst>
              <a:ext uri="{FF2B5EF4-FFF2-40B4-BE49-F238E27FC236}">
                <a16:creationId xmlns="" xmlns:a16="http://schemas.microsoft.com/office/drawing/2014/main" id="{810B6D2F-428C-42DC-96C7-78C2431C7A26}"/>
              </a:ext>
            </a:extLst>
          </p:cNvPr>
          <p:cNvSpPr>
            <a:spLocks noChangeArrowheads="1"/>
          </p:cNvSpPr>
          <p:nvPr/>
        </p:nvSpPr>
        <p:spPr bwMode="auto">
          <a:xfrm>
            <a:off x="-378884" y="4648201"/>
            <a:ext cx="9755717" cy="461665"/>
          </a:xfrm>
          <a:prstGeom prst="rect">
            <a:avLst/>
          </a:prstGeom>
          <a:noFill/>
          <a:ln>
            <a:noFill/>
          </a:ln>
        </p:spPr>
        <p:txBody>
          <a:bodyPr>
            <a:spAutoFit/>
          </a:bodyPr>
          <a:lstStyle/>
          <a:p>
            <a:pPr marL="742950" lvl="1" indent="-285750" eaLnBrk="1" hangingPunct="1">
              <a:lnSpc>
                <a:spcPct val="150000"/>
              </a:lnSpc>
              <a:buFont typeface="Wingdings" panose="05000000000000000000" pitchFamily="2" charset="2"/>
              <a:buChar char="ü"/>
              <a:defRPr/>
            </a:pPr>
            <a:r>
              <a:rPr lang="en-US" sz="1600" dirty="0">
                <a:solidFill>
                  <a:schemeClr val="tx2"/>
                </a:solidFill>
                <a:latin typeface="Arial"/>
                <a:ea typeface="+mn-ea"/>
                <a:cs typeface="Arial"/>
              </a:rPr>
              <a:t>Major issues : fouling and clogging of the membranes</a:t>
            </a:r>
          </a:p>
        </p:txBody>
      </p:sp>
      <p:sp>
        <p:nvSpPr>
          <p:cNvPr id="27" name="Rectangle 26">
            <a:extLst>
              <a:ext uri="{FF2B5EF4-FFF2-40B4-BE49-F238E27FC236}">
                <a16:creationId xmlns="" xmlns:a16="http://schemas.microsoft.com/office/drawing/2014/main" id="{5A725EE7-B969-4FA3-BB00-EEF2E07680FA}"/>
              </a:ext>
            </a:extLst>
          </p:cNvPr>
          <p:cNvSpPr>
            <a:spLocks noChangeArrowheads="1"/>
          </p:cNvSpPr>
          <p:nvPr/>
        </p:nvSpPr>
        <p:spPr bwMode="auto">
          <a:xfrm>
            <a:off x="334434" y="5219701"/>
            <a:ext cx="8710084" cy="830263"/>
          </a:xfrm>
          <a:prstGeom prst="rect">
            <a:avLst/>
          </a:prstGeom>
          <a:solidFill>
            <a:srgbClr val="2D3751"/>
          </a:solidFill>
          <a:ln>
            <a:noFill/>
          </a:ln>
        </p:spPr>
        <p:txBody>
          <a:bodyPr>
            <a:spAutoFit/>
          </a:bodyPr>
          <a:lstStyle/>
          <a:p>
            <a:pPr marL="0" lvl="1" eaLnBrk="1" hangingPunct="1">
              <a:lnSpc>
                <a:spcPct val="150000"/>
              </a:lnSpc>
              <a:defRPr/>
            </a:pPr>
            <a:r>
              <a:rPr lang="fr-FR" sz="1600" dirty="0">
                <a:solidFill>
                  <a:schemeClr val="bg1"/>
                </a:solidFill>
                <a:latin typeface="Arial"/>
                <a:ea typeface="+mn-ea"/>
                <a:cs typeface="Arial"/>
              </a:rPr>
              <a:t>Possible solution : </a:t>
            </a:r>
          </a:p>
          <a:p>
            <a:pPr marL="0" lvl="1" algn="ctr" eaLnBrk="1" hangingPunct="1">
              <a:lnSpc>
                <a:spcPct val="150000"/>
              </a:lnSpc>
              <a:defRPr/>
            </a:pPr>
            <a:r>
              <a:rPr lang="fr-FR" sz="1600" dirty="0">
                <a:solidFill>
                  <a:schemeClr val="bg1"/>
                </a:solidFill>
                <a:latin typeface="Arial"/>
                <a:ea typeface="+mn-ea"/>
                <a:cs typeface="Arial"/>
              </a:rPr>
              <a:t>Change membrane </a:t>
            </a:r>
            <a:r>
              <a:rPr lang="fr-FR" sz="1600" dirty="0" err="1">
                <a:solidFill>
                  <a:schemeClr val="bg1"/>
                </a:solidFill>
                <a:latin typeface="Arial"/>
                <a:ea typeface="+mn-ea"/>
                <a:cs typeface="Arial"/>
              </a:rPr>
              <a:t>affinity</a:t>
            </a:r>
            <a:r>
              <a:rPr lang="fr-FR" sz="1600" dirty="0">
                <a:solidFill>
                  <a:schemeClr val="bg1"/>
                </a:solidFill>
                <a:latin typeface="Arial"/>
                <a:ea typeface="+mn-ea"/>
                <a:cs typeface="Arial"/>
              </a:rPr>
              <a:t> to </a:t>
            </a:r>
            <a:r>
              <a:rPr lang="fr-FR" sz="1600" dirty="0" err="1">
                <a:solidFill>
                  <a:schemeClr val="bg1"/>
                </a:solidFill>
                <a:latin typeface="Arial"/>
                <a:ea typeface="+mn-ea"/>
                <a:cs typeface="Arial"/>
              </a:rPr>
              <a:t>increase</a:t>
            </a:r>
            <a:r>
              <a:rPr lang="fr-FR" sz="1600" dirty="0">
                <a:solidFill>
                  <a:schemeClr val="bg1"/>
                </a:solidFill>
                <a:latin typeface="Arial"/>
                <a:ea typeface="+mn-ea"/>
                <a:cs typeface="Arial"/>
              </a:rPr>
              <a:t> </a:t>
            </a:r>
            <a:r>
              <a:rPr lang="fr-FR" sz="1600" dirty="0" err="1">
                <a:solidFill>
                  <a:schemeClr val="bg1"/>
                </a:solidFill>
                <a:latin typeface="Arial"/>
                <a:ea typeface="+mn-ea"/>
                <a:cs typeface="Arial"/>
              </a:rPr>
              <a:t>anti-fouling</a:t>
            </a:r>
            <a:r>
              <a:rPr lang="fr-FR" sz="1600" dirty="0">
                <a:solidFill>
                  <a:schemeClr val="bg1"/>
                </a:solidFill>
                <a:latin typeface="Arial"/>
                <a:ea typeface="+mn-ea"/>
                <a:cs typeface="Arial"/>
              </a:rPr>
              <a:t> </a:t>
            </a:r>
            <a:r>
              <a:rPr lang="fr-FR" sz="1600" dirty="0" err="1">
                <a:solidFill>
                  <a:schemeClr val="bg1"/>
                </a:solidFill>
                <a:latin typeface="Arial"/>
                <a:ea typeface="+mn-ea"/>
                <a:cs typeface="Arial"/>
              </a:rPr>
              <a:t>properties</a:t>
            </a:r>
            <a:endParaRPr lang="en-US" sz="1600" dirty="0">
              <a:solidFill>
                <a:schemeClr val="bg1"/>
              </a:solidFill>
              <a:latin typeface="Arial"/>
              <a:ea typeface="+mn-ea"/>
              <a:cs typeface="Arial"/>
            </a:endParaRPr>
          </a:p>
        </p:txBody>
      </p:sp>
      <p:pic>
        <p:nvPicPr>
          <p:cNvPr id="50190" name="Image 27">
            <a:extLst>
              <a:ext uri="{FF2B5EF4-FFF2-40B4-BE49-F238E27FC236}">
                <a16:creationId xmlns="" xmlns:a16="http://schemas.microsoft.com/office/drawing/2014/main" id="{7952AADD-D5A7-3140-A403-8153C20601C8}"/>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691034" y="4532313"/>
            <a:ext cx="3164417" cy="122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2595948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Image 3">
            <a:extLst>
              <a:ext uri="{FF2B5EF4-FFF2-40B4-BE49-F238E27FC236}">
                <a16:creationId xmlns="" xmlns:a16="http://schemas.microsoft.com/office/drawing/2014/main" id="{DD21CF41-514F-E74C-ADB5-8F45183BB623}"/>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3535363"/>
            <a:ext cx="12192000" cy="3349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3" name="Shape 693">
            <a:extLst>
              <a:ext uri="{FF2B5EF4-FFF2-40B4-BE49-F238E27FC236}">
                <a16:creationId xmlns="" xmlns:a16="http://schemas.microsoft.com/office/drawing/2014/main" id="{746AC398-CDEF-42CD-8E8E-AFB7C3B018E4}"/>
              </a:ext>
            </a:extLst>
          </p:cNvPr>
          <p:cNvGraphicFramePr/>
          <p:nvPr/>
        </p:nvGraphicFramePr>
        <p:xfrm>
          <a:off x="527052" y="2349501"/>
          <a:ext cx="2432049" cy="3211513"/>
        </p:xfrm>
        <a:graphic>
          <a:graphicData uri="http://schemas.openxmlformats.org/drawingml/2006/table">
            <a:tbl>
              <a:tblPr firstRow="1" bandRow="1">
                <a:noFill/>
              </a:tblPr>
              <a:tblGrid>
                <a:gridCol w="2432049">
                  <a:extLst>
                    <a:ext uri="{9D8B030D-6E8A-4147-A177-3AD203B41FA5}">
                      <a16:colId xmlns="" xmlns:a16="http://schemas.microsoft.com/office/drawing/2014/main" val="20000"/>
                    </a:ext>
                  </a:extLst>
                </a:gridCol>
              </a:tblGrid>
              <a:tr h="467975">
                <a:tc>
                  <a:txBody>
                    <a:bodyPr/>
                    <a:lstStyle/>
                    <a:p>
                      <a:pPr marL="0" marR="0" lvl="0" indent="0" algn="ctr" rtl="0">
                        <a:spcBef>
                          <a:spcPts val="0"/>
                        </a:spcBef>
                        <a:buSzPct val="25000"/>
                        <a:buNone/>
                      </a:pPr>
                      <a:r>
                        <a:rPr lang="fr-FR" sz="1400" b="1" u="none" strike="noStrike" cap="none" dirty="0">
                          <a:solidFill>
                            <a:srgbClr val="F07624"/>
                          </a:solidFill>
                          <a:latin typeface="Arial"/>
                          <a:ea typeface="Arial"/>
                          <a:cs typeface="Arial"/>
                          <a:sym typeface="Arial"/>
                        </a:rPr>
                        <a:t>Application</a:t>
                      </a:r>
                      <a:endParaRPr lang="en" sz="1400" b="1" u="none" strike="noStrike" cap="none" dirty="0">
                        <a:solidFill>
                          <a:srgbClr val="F07624"/>
                        </a:solidFill>
                        <a:latin typeface="Arial"/>
                        <a:ea typeface="Arial"/>
                        <a:cs typeface="Arial"/>
                        <a:sym typeface="Arial"/>
                      </a:endParaRPr>
                    </a:p>
                  </a:txBody>
                  <a:tcPr marL="121944" marR="121944" marT="45689" marB="45689" anchor="ctr">
                    <a:lnL w="19050" cap="flat" cmpd="sng">
                      <a:solidFill>
                        <a:srgbClr val="F07624"/>
                      </a:solidFill>
                      <a:prstDash val="solid"/>
                      <a:round/>
                      <a:headEnd type="none" w="med" len="med"/>
                      <a:tailEnd type="none" w="med" len="med"/>
                    </a:lnL>
                    <a:lnR w="19050" cap="flat" cmpd="sng">
                      <a:solidFill>
                        <a:srgbClr val="F07624"/>
                      </a:solidFill>
                      <a:prstDash val="solid"/>
                      <a:round/>
                      <a:headEnd type="none" w="med" len="med"/>
                      <a:tailEnd type="none" w="med" len="med"/>
                    </a:lnR>
                    <a:lnT w="19050" cap="flat" cmpd="sng">
                      <a:solidFill>
                        <a:srgbClr val="F07624"/>
                      </a:solidFill>
                      <a:prstDash val="solid"/>
                      <a:round/>
                      <a:headEnd type="none" w="med" len="med"/>
                      <a:tailEnd type="none" w="med" len="med"/>
                    </a:lnT>
                    <a:lnB w="19050" cap="flat" cmpd="sng">
                      <a:solidFill>
                        <a:srgbClr val="F07624"/>
                      </a:solidFill>
                      <a:prstDash val="solid"/>
                      <a:round/>
                      <a:headEnd type="none" w="med" len="med"/>
                      <a:tailEnd type="none" w="med" len="med"/>
                    </a:lnB>
                  </a:tcPr>
                </a:tc>
                <a:extLst>
                  <a:ext uri="{0D108BD9-81ED-4DB2-BD59-A6C34878D82A}">
                    <a16:rowId xmlns="" xmlns:a16="http://schemas.microsoft.com/office/drawing/2014/main" val="10000"/>
                  </a:ext>
                </a:extLst>
              </a:tr>
              <a:tr h="1359517">
                <a:tc>
                  <a:txBody>
                    <a:bodyPr/>
                    <a:lstStyle/>
                    <a:p>
                      <a:pPr marL="0" marR="0" lvl="0" indent="0" algn="ctr" rtl="0">
                        <a:spcBef>
                          <a:spcPts val="0"/>
                        </a:spcBef>
                        <a:buSzPct val="25000"/>
                        <a:buNone/>
                      </a:pPr>
                      <a:endParaRPr lang="fr-FR" sz="1800" u="none" strike="noStrike" cap="none" dirty="0">
                        <a:solidFill>
                          <a:schemeClr val="lt1"/>
                        </a:solidFill>
                        <a:latin typeface="Arial"/>
                        <a:ea typeface="Arial"/>
                        <a:cs typeface="Arial"/>
                        <a:sym typeface="Arial"/>
                      </a:endParaRPr>
                    </a:p>
                    <a:p>
                      <a:pPr marL="0" marR="0" lvl="0" indent="0" algn="ctr" rtl="0">
                        <a:spcBef>
                          <a:spcPts val="0"/>
                        </a:spcBef>
                        <a:buSzPct val="25000"/>
                        <a:buNone/>
                      </a:pPr>
                      <a:endParaRPr lang="fr-FR" sz="1800" u="none" strike="noStrike" cap="none" dirty="0">
                        <a:solidFill>
                          <a:schemeClr val="lt1"/>
                        </a:solidFill>
                        <a:latin typeface="Arial"/>
                        <a:ea typeface="Arial"/>
                        <a:cs typeface="Arial"/>
                        <a:sym typeface="Arial"/>
                      </a:endParaRPr>
                    </a:p>
                    <a:p>
                      <a:pPr marL="0" marR="0" lvl="0" indent="0" algn="ctr" rtl="0">
                        <a:spcBef>
                          <a:spcPts val="0"/>
                        </a:spcBef>
                        <a:buSzPct val="25000"/>
                        <a:buNone/>
                      </a:pPr>
                      <a:endParaRPr lang="fr-FR" sz="1800" u="none" strike="noStrike" cap="none" dirty="0">
                        <a:solidFill>
                          <a:schemeClr val="lt1"/>
                        </a:solidFill>
                        <a:latin typeface="Arial"/>
                        <a:ea typeface="Arial"/>
                        <a:cs typeface="Arial"/>
                        <a:sym typeface="Arial"/>
                      </a:endParaRPr>
                    </a:p>
                    <a:p>
                      <a:pPr marL="0" marR="0" lvl="0" indent="0" algn="ctr" rtl="0">
                        <a:spcBef>
                          <a:spcPts val="0"/>
                        </a:spcBef>
                        <a:buSzPct val="25000"/>
                        <a:buNone/>
                      </a:pPr>
                      <a:endParaRPr lang="fr-FR" sz="1800" u="none" strike="noStrike" cap="none" dirty="0">
                        <a:solidFill>
                          <a:schemeClr val="lt1"/>
                        </a:solidFill>
                        <a:latin typeface="Arial"/>
                        <a:ea typeface="Arial"/>
                        <a:cs typeface="Arial"/>
                        <a:sym typeface="Arial"/>
                      </a:endParaRPr>
                    </a:p>
                  </a:txBody>
                  <a:tcPr marL="121944" marR="121944" marT="45689" marB="45689" anchor="ctr">
                    <a:lnL w="19050" cap="flat" cmpd="sng">
                      <a:solidFill>
                        <a:srgbClr val="F07624"/>
                      </a:solidFill>
                      <a:prstDash val="solid"/>
                      <a:round/>
                      <a:headEnd type="none" w="med" len="med"/>
                      <a:tailEnd type="none" w="med" len="med"/>
                    </a:lnL>
                    <a:lnR w="19050" cap="flat" cmpd="sng">
                      <a:solidFill>
                        <a:srgbClr val="F07624"/>
                      </a:solidFill>
                      <a:prstDash val="solid"/>
                      <a:round/>
                      <a:headEnd type="none" w="med" len="med"/>
                      <a:tailEnd type="none" w="med" len="med"/>
                    </a:lnR>
                    <a:lnT w="19050" cap="flat" cmpd="sng">
                      <a:solidFill>
                        <a:srgbClr val="F07624"/>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F07624"/>
                    </a:solidFill>
                  </a:tcPr>
                </a:tc>
                <a:extLst>
                  <a:ext uri="{0D108BD9-81ED-4DB2-BD59-A6C34878D82A}">
                    <a16:rowId xmlns="" xmlns:a16="http://schemas.microsoft.com/office/drawing/2014/main" val="10001"/>
                  </a:ext>
                </a:extLst>
              </a:tr>
              <a:tr h="351921">
                <a:tc>
                  <a:txBody>
                    <a:bodyPr/>
                    <a:lstStyle/>
                    <a:p>
                      <a:pPr marL="0" marR="0" lvl="0" indent="0" algn="ctr" rtl="0">
                        <a:lnSpc>
                          <a:spcPct val="100000"/>
                        </a:lnSpc>
                        <a:spcBef>
                          <a:spcPts val="0"/>
                        </a:spcBef>
                        <a:spcAft>
                          <a:spcPts val="0"/>
                        </a:spcAft>
                        <a:buClr>
                          <a:schemeClr val="lt1"/>
                        </a:buClr>
                        <a:buSzPct val="25000"/>
                        <a:buFont typeface="Arial"/>
                        <a:buNone/>
                      </a:pPr>
                      <a:r>
                        <a:rPr lang="fr-FR" sz="1200" b="1" u="none" strike="noStrike" cap="none" dirty="0">
                          <a:solidFill>
                            <a:schemeClr val="lt1"/>
                          </a:solidFill>
                          <a:latin typeface="Arial"/>
                          <a:ea typeface="Arial"/>
                          <a:cs typeface="Arial"/>
                          <a:sym typeface="Arial"/>
                        </a:rPr>
                        <a:t>Membrane</a:t>
                      </a:r>
                      <a:endParaRPr lang="en" sz="1200" b="1" u="none" strike="noStrike" cap="none" dirty="0">
                        <a:solidFill>
                          <a:schemeClr val="lt1"/>
                        </a:solidFill>
                        <a:latin typeface="Arial"/>
                        <a:ea typeface="Arial"/>
                        <a:cs typeface="Arial"/>
                        <a:sym typeface="Arial"/>
                      </a:endParaRPr>
                    </a:p>
                  </a:txBody>
                  <a:tcPr marL="121944" marR="121944" marT="45689" marB="45689" anchor="ctr">
                    <a:lnL w="19050" cap="flat" cmpd="sng">
                      <a:solidFill>
                        <a:srgbClr val="F07624"/>
                      </a:solidFill>
                      <a:prstDash val="solid"/>
                      <a:round/>
                      <a:headEnd type="none" w="med" len="med"/>
                      <a:tailEnd type="none" w="med" len="med"/>
                    </a:lnL>
                    <a:lnR w="19050" cap="flat" cmpd="sng">
                      <a:solidFill>
                        <a:srgbClr val="F07624"/>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F07624"/>
                    </a:solidFill>
                  </a:tcPr>
                </a:tc>
                <a:extLst>
                  <a:ext uri="{0D108BD9-81ED-4DB2-BD59-A6C34878D82A}">
                    <a16:rowId xmlns="" xmlns:a16="http://schemas.microsoft.com/office/drawing/2014/main" val="10002"/>
                  </a:ext>
                </a:extLst>
              </a:tr>
              <a:tr h="1032100">
                <a:tc>
                  <a:txBody>
                    <a:bodyPr/>
                    <a:lstStyle/>
                    <a:p>
                      <a:pPr marL="0" marR="0" lvl="0" indent="0" algn="ctr" rtl="0">
                        <a:spcBef>
                          <a:spcPts val="0"/>
                        </a:spcBef>
                        <a:buSzPct val="25000"/>
                        <a:buNone/>
                      </a:pPr>
                      <a:endParaRPr sz="1200" u="none" strike="noStrike" cap="none" dirty="0">
                        <a:solidFill>
                          <a:schemeClr val="lt1"/>
                        </a:solidFill>
                        <a:latin typeface="Arial"/>
                        <a:ea typeface="Arial"/>
                        <a:cs typeface="Arial"/>
                        <a:sym typeface="Arial"/>
                      </a:endParaRPr>
                    </a:p>
                  </a:txBody>
                  <a:tcPr marL="121944" marR="121944" marT="45689" marB="45689" anchor="ctr">
                    <a:lnL w="19050" cap="flat" cmpd="sng">
                      <a:solidFill>
                        <a:srgbClr val="F07624"/>
                      </a:solidFill>
                      <a:prstDash val="solid"/>
                      <a:round/>
                      <a:headEnd type="none" w="med" len="med"/>
                      <a:tailEnd type="none" w="med" len="med"/>
                    </a:lnL>
                    <a:lnR w="19050" cap="flat" cmpd="sng">
                      <a:solidFill>
                        <a:srgbClr val="F07624"/>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19050" cap="flat" cmpd="sng">
                      <a:solidFill>
                        <a:srgbClr val="F07624"/>
                      </a:solidFill>
                      <a:prstDash val="solid"/>
                      <a:round/>
                      <a:headEnd type="none" w="med" len="med"/>
                      <a:tailEnd type="none" w="med" len="med"/>
                    </a:lnB>
                    <a:solidFill>
                      <a:srgbClr val="F07624"/>
                    </a:solidFill>
                  </a:tcPr>
                </a:tc>
                <a:extLst>
                  <a:ext uri="{0D108BD9-81ED-4DB2-BD59-A6C34878D82A}">
                    <a16:rowId xmlns="" xmlns:a16="http://schemas.microsoft.com/office/drawing/2014/main" val="10003"/>
                  </a:ext>
                </a:extLst>
              </a:tr>
            </a:tbl>
          </a:graphicData>
        </a:graphic>
      </p:graphicFrame>
      <p:graphicFrame>
        <p:nvGraphicFramePr>
          <p:cNvPr id="14" name="Shape 694">
            <a:extLst>
              <a:ext uri="{FF2B5EF4-FFF2-40B4-BE49-F238E27FC236}">
                <a16:creationId xmlns="" xmlns:a16="http://schemas.microsoft.com/office/drawing/2014/main" id="{285723C4-910A-4FA1-84A5-FA2E88FA44B1}"/>
              </a:ext>
            </a:extLst>
          </p:cNvPr>
          <p:cNvGraphicFramePr/>
          <p:nvPr/>
        </p:nvGraphicFramePr>
        <p:xfrm>
          <a:off x="3257552" y="2349500"/>
          <a:ext cx="2432049" cy="3211512"/>
        </p:xfrm>
        <a:graphic>
          <a:graphicData uri="http://schemas.openxmlformats.org/drawingml/2006/table">
            <a:tbl>
              <a:tblPr firstRow="1" bandRow="1">
                <a:noFill/>
              </a:tblPr>
              <a:tblGrid>
                <a:gridCol w="2432049">
                  <a:extLst>
                    <a:ext uri="{9D8B030D-6E8A-4147-A177-3AD203B41FA5}">
                      <a16:colId xmlns="" xmlns:a16="http://schemas.microsoft.com/office/drawing/2014/main" val="20000"/>
                    </a:ext>
                  </a:extLst>
                </a:gridCol>
              </a:tblGrid>
              <a:tr h="469684">
                <a:tc>
                  <a:txBody>
                    <a:bodyPr/>
                    <a:lstStyle/>
                    <a:p>
                      <a:pPr marL="0" marR="0" lvl="0" indent="0" algn="ctr" rtl="0">
                        <a:spcBef>
                          <a:spcPts val="0"/>
                        </a:spcBef>
                        <a:buSzPct val="25000"/>
                        <a:buNone/>
                      </a:pPr>
                      <a:r>
                        <a:rPr lang="fr-FR" sz="1400" b="1" u="none" strike="noStrike" cap="none" dirty="0">
                          <a:solidFill>
                            <a:srgbClr val="F4BD2D"/>
                          </a:solidFill>
                          <a:latin typeface="Arial"/>
                          <a:ea typeface="Arial"/>
                          <a:cs typeface="Arial"/>
                          <a:sym typeface="Arial"/>
                        </a:rPr>
                        <a:t>Aim</a:t>
                      </a:r>
                      <a:endParaRPr lang="en" sz="1400" b="1" u="none" strike="noStrike" cap="none" dirty="0">
                        <a:solidFill>
                          <a:srgbClr val="F4BD2D"/>
                        </a:solidFill>
                        <a:latin typeface="Arial"/>
                        <a:ea typeface="Arial"/>
                        <a:cs typeface="Arial"/>
                        <a:sym typeface="Arial"/>
                      </a:endParaRPr>
                    </a:p>
                  </a:txBody>
                  <a:tcPr marL="121944" marR="121944" marT="45710" marB="45710" anchor="ctr">
                    <a:lnL w="19050" cap="flat" cmpd="sng">
                      <a:solidFill>
                        <a:srgbClr val="F4BD2D"/>
                      </a:solidFill>
                      <a:prstDash val="solid"/>
                      <a:round/>
                      <a:headEnd type="none" w="med" len="med"/>
                      <a:tailEnd type="none" w="med" len="med"/>
                    </a:lnL>
                    <a:lnR w="19050" cap="flat" cmpd="sng">
                      <a:solidFill>
                        <a:srgbClr val="F4BD2D"/>
                      </a:solidFill>
                      <a:prstDash val="solid"/>
                      <a:round/>
                      <a:headEnd type="none" w="med" len="med"/>
                      <a:tailEnd type="none" w="med" len="med"/>
                    </a:lnR>
                    <a:lnT w="19050" cap="flat" cmpd="sng">
                      <a:solidFill>
                        <a:srgbClr val="F4BD2D"/>
                      </a:solidFill>
                      <a:prstDash val="solid"/>
                      <a:round/>
                      <a:headEnd type="none" w="med" len="med"/>
                      <a:tailEnd type="none" w="med" len="med"/>
                    </a:lnT>
                    <a:lnB w="19050" cap="flat" cmpd="sng">
                      <a:solidFill>
                        <a:srgbClr val="F4BD2D"/>
                      </a:solidFill>
                      <a:prstDash val="solid"/>
                      <a:round/>
                      <a:headEnd type="none" w="med" len="med"/>
                      <a:tailEnd type="none" w="med" len="med"/>
                    </a:lnB>
                  </a:tcPr>
                </a:tc>
                <a:extLst>
                  <a:ext uri="{0D108BD9-81ED-4DB2-BD59-A6C34878D82A}">
                    <a16:rowId xmlns="" xmlns:a16="http://schemas.microsoft.com/office/drawing/2014/main" val="10000"/>
                  </a:ext>
                </a:extLst>
              </a:tr>
              <a:tr h="614832">
                <a:tc>
                  <a:txBody>
                    <a:bodyPr/>
                    <a:lstStyle/>
                    <a:p>
                      <a:pPr marL="0" marR="0" lvl="0" indent="0" algn="ctr" rtl="0">
                        <a:spcBef>
                          <a:spcPts val="0"/>
                        </a:spcBef>
                        <a:buSzPct val="25000"/>
                        <a:buNone/>
                      </a:pPr>
                      <a:endParaRPr sz="1800" u="none" strike="noStrike" cap="none" dirty="0">
                        <a:solidFill>
                          <a:schemeClr val="lt1"/>
                        </a:solidFill>
                        <a:latin typeface="Arial"/>
                        <a:ea typeface="Arial"/>
                        <a:cs typeface="Arial"/>
                        <a:sym typeface="Arial"/>
                      </a:endParaRPr>
                    </a:p>
                  </a:txBody>
                  <a:tcPr marL="121944" marR="121944" marT="45710" marB="45710" anchor="ctr">
                    <a:lnL w="19050" cap="flat" cmpd="sng">
                      <a:solidFill>
                        <a:srgbClr val="F4BD2D"/>
                      </a:solidFill>
                      <a:prstDash val="solid"/>
                      <a:round/>
                      <a:headEnd type="none" w="med" len="med"/>
                      <a:tailEnd type="none" w="med" len="med"/>
                    </a:lnL>
                    <a:lnR w="19050" cap="flat" cmpd="sng">
                      <a:solidFill>
                        <a:srgbClr val="F4BD2D"/>
                      </a:solidFill>
                      <a:prstDash val="solid"/>
                      <a:round/>
                      <a:headEnd type="none" w="med" len="med"/>
                      <a:tailEnd type="none" w="med" len="med"/>
                    </a:lnR>
                    <a:lnT w="19050" cap="flat" cmpd="sng">
                      <a:solidFill>
                        <a:srgbClr val="F4BD2D"/>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F4BD2D"/>
                    </a:solidFill>
                  </a:tcPr>
                </a:tc>
                <a:extLst>
                  <a:ext uri="{0D108BD9-81ED-4DB2-BD59-A6C34878D82A}">
                    <a16:rowId xmlns="" xmlns:a16="http://schemas.microsoft.com/office/drawing/2014/main" val="10001"/>
                  </a:ext>
                </a:extLst>
              </a:tr>
              <a:tr h="391670">
                <a:tc>
                  <a:txBody>
                    <a:bodyPr/>
                    <a:lstStyle/>
                    <a:p>
                      <a:pPr marL="0" marR="0" lvl="0" indent="0" algn="ctr" rtl="0">
                        <a:lnSpc>
                          <a:spcPct val="100000"/>
                        </a:lnSpc>
                        <a:spcBef>
                          <a:spcPts val="0"/>
                        </a:spcBef>
                        <a:spcAft>
                          <a:spcPts val="0"/>
                        </a:spcAft>
                        <a:buClr>
                          <a:schemeClr val="lt1"/>
                        </a:buClr>
                        <a:buSzPct val="25000"/>
                        <a:buFont typeface="Arial"/>
                        <a:buNone/>
                      </a:pPr>
                      <a:endParaRPr lang="en" sz="1200" b="1" u="none" strike="noStrike" cap="none" dirty="0">
                        <a:solidFill>
                          <a:schemeClr val="lt1"/>
                        </a:solidFill>
                        <a:latin typeface="Arial"/>
                        <a:ea typeface="Arial"/>
                        <a:cs typeface="Arial"/>
                        <a:sym typeface="Arial"/>
                      </a:endParaRPr>
                    </a:p>
                  </a:txBody>
                  <a:tcPr marL="121944" marR="121944" marT="45710" marB="45710" anchor="ctr">
                    <a:lnL w="19050" cap="flat" cmpd="sng">
                      <a:solidFill>
                        <a:srgbClr val="F4BD2D"/>
                      </a:solidFill>
                      <a:prstDash val="solid"/>
                      <a:round/>
                      <a:headEnd type="none" w="med" len="med"/>
                      <a:tailEnd type="none" w="med" len="med"/>
                    </a:lnL>
                    <a:lnR w="19050" cap="flat" cmpd="sng">
                      <a:solidFill>
                        <a:srgbClr val="F4BD2D"/>
                      </a:solidFill>
                      <a:prstDash val="solid"/>
                      <a:round/>
                      <a:headEnd type="none" w="med" len="med"/>
                      <a:tailEnd type="none" w="med" len="med"/>
                    </a:lnR>
                    <a:lnT w="9525" cap="flat" cmpd="sng" algn="ctr">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F4BD2D"/>
                    </a:solidFill>
                  </a:tcPr>
                </a:tc>
                <a:extLst>
                  <a:ext uri="{0D108BD9-81ED-4DB2-BD59-A6C34878D82A}">
                    <a16:rowId xmlns="" xmlns:a16="http://schemas.microsoft.com/office/drawing/2014/main" val="10002"/>
                  </a:ext>
                </a:extLst>
              </a:tr>
              <a:tr h="1735326">
                <a:tc>
                  <a:txBody>
                    <a:bodyPr/>
                    <a:lstStyle/>
                    <a:p>
                      <a:pPr marL="0" marR="0" lvl="0" indent="0" algn="ctr" rtl="0">
                        <a:lnSpc>
                          <a:spcPct val="100000"/>
                        </a:lnSpc>
                        <a:spcBef>
                          <a:spcPts val="0"/>
                        </a:spcBef>
                        <a:spcAft>
                          <a:spcPts val="0"/>
                        </a:spcAft>
                        <a:buClr>
                          <a:schemeClr val="dk1"/>
                        </a:buClr>
                        <a:buSzPct val="25000"/>
                        <a:buFont typeface="Arial"/>
                        <a:buNone/>
                      </a:pPr>
                      <a:endParaRPr sz="1200" b="1" u="none" strike="noStrike" cap="none" dirty="0">
                        <a:solidFill>
                          <a:schemeClr val="lt1"/>
                        </a:solidFill>
                      </a:endParaRPr>
                    </a:p>
                    <a:p>
                      <a:pPr marL="0" marR="0" lvl="0" indent="0" algn="l" rtl="0">
                        <a:lnSpc>
                          <a:spcPct val="100000"/>
                        </a:lnSpc>
                        <a:spcBef>
                          <a:spcPts val="0"/>
                        </a:spcBef>
                        <a:spcAft>
                          <a:spcPts val="0"/>
                        </a:spcAft>
                        <a:buClr>
                          <a:schemeClr val="lt1"/>
                        </a:buClr>
                        <a:buSzPct val="100000"/>
                        <a:buFontTx/>
                        <a:buNone/>
                      </a:pPr>
                      <a:r>
                        <a:rPr lang="fr-FR" sz="1200" b="0" u="none" strike="noStrike" cap="none" dirty="0" err="1">
                          <a:solidFill>
                            <a:schemeClr val="lt1"/>
                          </a:solidFill>
                          <a:latin typeface="Arial"/>
                          <a:ea typeface="Arial"/>
                          <a:cs typeface="Arial"/>
                          <a:sym typeface="Arial"/>
                        </a:rPr>
                        <a:t>Avoid</a:t>
                      </a:r>
                      <a:r>
                        <a:rPr lang="fr-FR" sz="1200" b="0" u="none" strike="noStrike" cap="none" dirty="0">
                          <a:solidFill>
                            <a:schemeClr val="lt1"/>
                          </a:solidFill>
                          <a:latin typeface="Arial"/>
                          <a:ea typeface="Arial"/>
                          <a:cs typeface="Arial"/>
                          <a:sym typeface="Arial"/>
                        </a:rPr>
                        <a:t> membrane </a:t>
                      </a:r>
                      <a:r>
                        <a:rPr lang="fr-FR" sz="1200" b="0" u="none" strike="noStrike" cap="none" dirty="0" err="1">
                          <a:solidFill>
                            <a:schemeClr val="lt1"/>
                          </a:solidFill>
                          <a:latin typeface="Arial"/>
                          <a:ea typeface="Arial"/>
                          <a:cs typeface="Arial"/>
                          <a:sym typeface="Arial"/>
                        </a:rPr>
                        <a:t>fouling</a:t>
                      </a:r>
                      <a:r>
                        <a:rPr lang="fr-FR" sz="1200" b="0" u="none" strike="noStrike" cap="none" dirty="0">
                          <a:solidFill>
                            <a:schemeClr val="lt1"/>
                          </a:solidFill>
                          <a:latin typeface="Arial"/>
                          <a:ea typeface="Arial"/>
                          <a:cs typeface="Arial"/>
                          <a:sym typeface="Arial"/>
                        </a:rPr>
                        <a:t>/</a:t>
                      </a:r>
                      <a:r>
                        <a:rPr lang="fr-FR" sz="1200" b="0" u="none" strike="noStrike" cap="none" dirty="0" err="1">
                          <a:solidFill>
                            <a:schemeClr val="lt1"/>
                          </a:solidFill>
                          <a:latin typeface="Arial"/>
                          <a:ea typeface="Arial"/>
                          <a:cs typeface="Arial"/>
                          <a:sym typeface="Arial"/>
                        </a:rPr>
                        <a:t>Clogging</a:t>
                      </a:r>
                      <a:r>
                        <a:rPr lang="fr-FR" sz="1200" b="0" u="none" strike="noStrike" cap="none" dirty="0">
                          <a:solidFill>
                            <a:schemeClr val="lt1"/>
                          </a:solidFill>
                          <a:latin typeface="Arial"/>
                          <a:ea typeface="Arial"/>
                          <a:cs typeface="Arial"/>
                          <a:sym typeface="Arial"/>
                        </a:rPr>
                        <a:t> for longer </a:t>
                      </a:r>
                      <a:r>
                        <a:rPr lang="fr-FR" sz="1200" b="0" u="none" strike="noStrike" cap="none" dirty="0" err="1">
                          <a:solidFill>
                            <a:schemeClr val="lt1"/>
                          </a:solidFill>
                          <a:latin typeface="Arial"/>
                          <a:ea typeface="Arial"/>
                          <a:cs typeface="Arial"/>
                          <a:sym typeface="Arial"/>
                        </a:rPr>
                        <a:t>shelf</a:t>
                      </a:r>
                      <a:r>
                        <a:rPr lang="fr-FR" sz="1200" b="0" u="none" strike="noStrike" cap="none" dirty="0">
                          <a:solidFill>
                            <a:schemeClr val="lt1"/>
                          </a:solidFill>
                          <a:latin typeface="Arial"/>
                          <a:ea typeface="Arial"/>
                          <a:cs typeface="Arial"/>
                          <a:sym typeface="Arial"/>
                        </a:rPr>
                        <a:t> life</a:t>
                      </a:r>
                    </a:p>
                    <a:p>
                      <a:pPr marL="0" marR="0" lvl="0" indent="0" algn="l" rtl="0">
                        <a:lnSpc>
                          <a:spcPct val="100000"/>
                        </a:lnSpc>
                        <a:spcBef>
                          <a:spcPts val="0"/>
                        </a:spcBef>
                        <a:spcAft>
                          <a:spcPts val="0"/>
                        </a:spcAft>
                        <a:buClr>
                          <a:schemeClr val="lt1"/>
                        </a:buClr>
                        <a:buSzPct val="100000"/>
                        <a:buFontTx/>
                        <a:buNone/>
                      </a:pPr>
                      <a:endParaRPr lang="en" sz="1200" b="0" u="none" strike="noStrike" cap="none" dirty="0">
                        <a:solidFill>
                          <a:schemeClr val="lt1"/>
                        </a:solidFill>
                        <a:latin typeface="Arial"/>
                        <a:ea typeface="Arial"/>
                        <a:cs typeface="Arial"/>
                        <a:sym typeface="Arial"/>
                      </a:endParaRPr>
                    </a:p>
                  </a:txBody>
                  <a:tcPr marL="121944" marR="121944" marT="45710" marB="45710" anchor="b">
                    <a:lnL w="19050" cap="flat" cmpd="sng">
                      <a:solidFill>
                        <a:srgbClr val="F4BD2D"/>
                      </a:solidFill>
                      <a:prstDash val="solid"/>
                      <a:round/>
                      <a:headEnd type="none" w="med" len="med"/>
                      <a:tailEnd type="none" w="med" len="med"/>
                    </a:lnL>
                    <a:lnR w="19050" cap="flat" cmpd="sng">
                      <a:solidFill>
                        <a:srgbClr val="F4BD2D"/>
                      </a:solidFill>
                      <a:prstDash val="solid"/>
                      <a:round/>
                      <a:headEnd type="none" w="med" len="med"/>
                      <a:tailEnd type="none" w="med" len="med"/>
                    </a:lnR>
                    <a:lnT w="9525" cap="flat" cmpd="sng" algn="ctr">
                      <a:solidFill>
                        <a:srgbClr val="000000">
                          <a:alpha val="0"/>
                        </a:srgbClr>
                      </a:solidFill>
                      <a:prstDash val="solid"/>
                      <a:round/>
                      <a:headEnd type="none" w="med" len="med"/>
                      <a:tailEnd type="none" w="med" len="med"/>
                    </a:lnT>
                    <a:lnB w="19050" cap="flat" cmpd="sng">
                      <a:solidFill>
                        <a:srgbClr val="F4BD2D"/>
                      </a:solidFill>
                      <a:prstDash val="solid"/>
                      <a:round/>
                      <a:headEnd type="none" w="med" len="med"/>
                      <a:tailEnd type="none" w="med" len="med"/>
                    </a:lnB>
                    <a:solidFill>
                      <a:srgbClr val="F4BD2D"/>
                    </a:solidFill>
                  </a:tcPr>
                </a:tc>
                <a:extLst>
                  <a:ext uri="{0D108BD9-81ED-4DB2-BD59-A6C34878D82A}">
                    <a16:rowId xmlns="" xmlns:a16="http://schemas.microsoft.com/office/drawing/2014/main" val="10003"/>
                  </a:ext>
                </a:extLst>
              </a:tr>
            </a:tbl>
          </a:graphicData>
        </a:graphic>
      </p:graphicFrame>
      <p:graphicFrame>
        <p:nvGraphicFramePr>
          <p:cNvPr id="15" name="Shape 695">
            <a:extLst>
              <a:ext uri="{FF2B5EF4-FFF2-40B4-BE49-F238E27FC236}">
                <a16:creationId xmlns="" xmlns:a16="http://schemas.microsoft.com/office/drawing/2014/main" id="{FFC1E4CE-C145-4212-A8BA-A87A631F5D67}"/>
              </a:ext>
            </a:extLst>
          </p:cNvPr>
          <p:cNvGraphicFramePr/>
          <p:nvPr/>
        </p:nvGraphicFramePr>
        <p:xfrm>
          <a:off x="5988052" y="2349501"/>
          <a:ext cx="2432049" cy="3208337"/>
        </p:xfrm>
        <a:graphic>
          <a:graphicData uri="http://schemas.openxmlformats.org/drawingml/2006/table">
            <a:tbl>
              <a:tblPr firstRow="1" bandRow="1">
                <a:noFill/>
              </a:tblPr>
              <a:tblGrid>
                <a:gridCol w="2432049">
                  <a:extLst>
                    <a:ext uri="{9D8B030D-6E8A-4147-A177-3AD203B41FA5}">
                      <a16:colId xmlns="" xmlns:a16="http://schemas.microsoft.com/office/drawing/2014/main" val="20000"/>
                    </a:ext>
                  </a:extLst>
                </a:gridCol>
              </a:tblGrid>
              <a:tr h="468045">
                <a:tc>
                  <a:txBody>
                    <a:bodyPr/>
                    <a:lstStyle/>
                    <a:p>
                      <a:pPr marL="0" marR="0" lvl="0" indent="0" algn="ctr" rtl="0">
                        <a:spcBef>
                          <a:spcPts val="0"/>
                        </a:spcBef>
                        <a:buSzPct val="25000"/>
                        <a:buNone/>
                      </a:pPr>
                      <a:r>
                        <a:rPr lang="fr-FR" sz="1400" b="1" u="none" strike="noStrike" cap="none" dirty="0">
                          <a:solidFill>
                            <a:srgbClr val="1ED4DE"/>
                          </a:solidFill>
                          <a:latin typeface="Arial"/>
                          <a:ea typeface="Arial"/>
                          <a:cs typeface="Arial"/>
                          <a:sym typeface="Arial"/>
                        </a:rPr>
                        <a:t>How</a:t>
                      </a:r>
                      <a:endParaRPr lang="en" sz="1400" b="1" u="none" strike="noStrike" cap="none" dirty="0">
                        <a:solidFill>
                          <a:srgbClr val="1ED4DE"/>
                        </a:solidFill>
                        <a:latin typeface="Arial"/>
                        <a:ea typeface="Arial"/>
                        <a:cs typeface="Arial"/>
                        <a:sym typeface="Arial"/>
                      </a:endParaRPr>
                    </a:p>
                  </a:txBody>
                  <a:tcPr marL="121944" marR="121944" marT="45728" marB="45728" anchor="ctr">
                    <a:lnL w="19050" cap="flat" cmpd="sng">
                      <a:solidFill>
                        <a:srgbClr val="1ED4DE"/>
                      </a:solidFill>
                      <a:prstDash val="solid"/>
                      <a:round/>
                      <a:headEnd type="none" w="med" len="med"/>
                      <a:tailEnd type="none" w="med" len="med"/>
                    </a:lnL>
                    <a:lnR w="19050" cap="flat" cmpd="sng">
                      <a:solidFill>
                        <a:srgbClr val="1ED4DE"/>
                      </a:solidFill>
                      <a:prstDash val="solid"/>
                      <a:round/>
                      <a:headEnd type="none" w="med" len="med"/>
                      <a:tailEnd type="none" w="med" len="med"/>
                    </a:lnR>
                    <a:lnT w="19050" cap="flat" cmpd="sng">
                      <a:solidFill>
                        <a:srgbClr val="1ED4DE"/>
                      </a:solidFill>
                      <a:prstDash val="solid"/>
                      <a:round/>
                      <a:headEnd type="none" w="med" len="med"/>
                      <a:tailEnd type="none" w="med" len="med"/>
                    </a:lnT>
                    <a:lnB w="19050" cap="flat" cmpd="sng">
                      <a:solidFill>
                        <a:srgbClr val="1ED4DE"/>
                      </a:solidFill>
                      <a:prstDash val="solid"/>
                      <a:round/>
                      <a:headEnd type="none" w="med" len="med"/>
                      <a:tailEnd type="none" w="med" len="med"/>
                    </a:lnB>
                  </a:tcPr>
                </a:tc>
                <a:extLst>
                  <a:ext uri="{0D108BD9-81ED-4DB2-BD59-A6C34878D82A}">
                    <a16:rowId xmlns="" xmlns:a16="http://schemas.microsoft.com/office/drawing/2014/main" val="10000"/>
                  </a:ext>
                </a:extLst>
              </a:tr>
              <a:tr h="771429">
                <a:tc>
                  <a:txBody>
                    <a:bodyPr/>
                    <a:lstStyle/>
                    <a:p>
                      <a:pPr marL="0" marR="0" lvl="0" indent="0" algn="ctr" rtl="0">
                        <a:spcBef>
                          <a:spcPts val="0"/>
                        </a:spcBef>
                        <a:buSzPct val="25000"/>
                        <a:buNone/>
                      </a:pPr>
                      <a:endParaRPr sz="1800" u="none" strike="noStrike" cap="none" dirty="0">
                        <a:solidFill>
                          <a:schemeClr val="lt1"/>
                        </a:solidFill>
                        <a:latin typeface="Arial"/>
                        <a:ea typeface="Arial"/>
                        <a:cs typeface="Arial"/>
                        <a:sym typeface="Arial"/>
                      </a:endParaRPr>
                    </a:p>
                  </a:txBody>
                  <a:tcPr marL="121944" marR="121944" marT="45728" marB="45728" anchor="ctr">
                    <a:lnL w="19050" cap="flat" cmpd="sng">
                      <a:solidFill>
                        <a:srgbClr val="1ED4DE"/>
                      </a:solidFill>
                      <a:prstDash val="solid"/>
                      <a:round/>
                      <a:headEnd type="none" w="med" len="med"/>
                      <a:tailEnd type="none" w="med" len="med"/>
                    </a:lnL>
                    <a:lnR w="19050" cap="flat" cmpd="sng">
                      <a:solidFill>
                        <a:srgbClr val="1ED4DE"/>
                      </a:solidFill>
                      <a:prstDash val="solid"/>
                      <a:round/>
                      <a:headEnd type="none" w="med" len="med"/>
                      <a:tailEnd type="none" w="med" len="med"/>
                    </a:lnR>
                    <a:lnT w="19050" cap="flat" cmpd="sng">
                      <a:solidFill>
                        <a:srgbClr val="1ED4DE"/>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1ED4DE"/>
                    </a:solidFill>
                  </a:tcPr>
                </a:tc>
                <a:extLst>
                  <a:ext uri="{0D108BD9-81ED-4DB2-BD59-A6C34878D82A}">
                    <a16:rowId xmlns="" xmlns:a16="http://schemas.microsoft.com/office/drawing/2014/main" val="10001"/>
                  </a:ext>
                </a:extLst>
              </a:tr>
              <a:tr h="295335">
                <a:tc>
                  <a:txBody>
                    <a:bodyPr/>
                    <a:lstStyle/>
                    <a:p>
                      <a:pPr marL="0" marR="0" lvl="0" indent="0" algn="ctr" rtl="0">
                        <a:lnSpc>
                          <a:spcPct val="100000"/>
                        </a:lnSpc>
                        <a:spcBef>
                          <a:spcPts val="0"/>
                        </a:spcBef>
                        <a:spcAft>
                          <a:spcPts val="0"/>
                        </a:spcAft>
                        <a:buClr>
                          <a:schemeClr val="lt1"/>
                        </a:buClr>
                        <a:buSzPct val="25000"/>
                        <a:buFont typeface="Arial"/>
                        <a:buNone/>
                      </a:pPr>
                      <a:endParaRPr lang="en" sz="1200" b="1" u="none" strike="noStrike" cap="none" dirty="0">
                        <a:solidFill>
                          <a:schemeClr val="lt1"/>
                        </a:solidFill>
                        <a:latin typeface="Arial"/>
                        <a:ea typeface="Arial"/>
                        <a:cs typeface="Arial"/>
                        <a:sym typeface="Arial"/>
                      </a:endParaRPr>
                    </a:p>
                  </a:txBody>
                  <a:tcPr marL="121944" marR="121944" marT="45728" marB="45728" anchor="ctr">
                    <a:lnL w="19050" cap="flat" cmpd="sng">
                      <a:solidFill>
                        <a:srgbClr val="1ED4DE"/>
                      </a:solidFill>
                      <a:prstDash val="solid"/>
                      <a:round/>
                      <a:headEnd type="none" w="med" len="med"/>
                      <a:tailEnd type="none" w="med" len="med"/>
                    </a:lnL>
                    <a:lnR w="19050" cap="flat" cmpd="sng">
                      <a:solidFill>
                        <a:srgbClr val="1ED4DE"/>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1ED4DE"/>
                    </a:solidFill>
                  </a:tcPr>
                </a:tc>
                <a:extLst>
                  <a:ext uri="{0D108BD9-81ED-4DB2-BD59-A6C34878D82A}">
                    <a16:rowId xmlns="" xmlns:a16="http://schemas.microsoft.com/office/drawing/2014/main" val="10002"/>
                  </a:ext>
                </a:extLst>
              </a:tr>
              <a:tr h="1673528">
                <a:tc>
                  <a:txBody>
                    <a:bodyPr/>
                    <a:lstStyle/>
                    <a:p>
                      <a:pPr marL="0" marR="0" lvl="0" indent="0" algn="l" rtl="0">
                        <a:spcBef>
                          <a:spcPts val="0"/>
                        </a:spcBef>
                        <a:buSzPct val="25000"/>
                        <a:buNone/>
                      </a:pPr>
                      <a:r>
                        <a:rPr lang="fr-FR" sz="1200" u="none" strike="noStrike" cap="none" dirty="0" err="1">
                          <a:solidFill>
                            <a:schemeClr val="lt1"/>
                          </a:solidFill>
                          <a:latin typeface="Arial"/>
                          <a:ea typeface="Arial"/>
                          <a:cs typeface="Arial"/>
                          <a:sym typeface="Arial"/>
                        </a:rPr>
                        <a:t>Add</a:t>
                      </a:r>
                      <a:r>
                        <a:rPr lang="fr-FR" sz="1200" u="none" strike="noStrike" cap="none" dirty="0">
                          <a:solidFill>
                            <a:schemeClr val="lt1"/>
                          </a:solidFill>
                          <a:latin typeface="Arial"/>
                          <a:ea typeface="Arial"/>
                          <a:cs typeface="Arial"/>
                          <a:sym typeface="Arial"/>
                        </a:rPr>
                        <a:t> </a:t>
                      </a:r>
                      <a:r>
                        <a:rPr lang="fr-FR" sz="1200" u="none" strike="noStrike" cap="none" dirty="0" err="1">
                          <a:solidFill>
                            <a:schemeClr val="lt1"/>
                          </a:solidFill>
                          <a:latin typeface="Arial"/>
                          <a:ea typeface="Arial"/>
                          <a:cs typeface="Arial"/>
                          <a:sym typeface="Arial"/>
                        </a:rPr>
                        <a:t>polymer</a:t>
                      </a:r>
                      <a:r>
                        <a:rPr lang="fr-FR" sz="1200" u="none" strike="noStrike" cap="none" dirty="0">
                          <a:solidFill>
                            <a:schemeClr val="lt1"/>
                          </a:solidFill>
                          <a:latin typeface="Arial"/>
                          <a:ea typeface="Arial"/>
                          <a:cs typeface="Arial"/>
                          <a:sym typeface="Arial"/>
                        </a:rPr>
                        <a:t> </a:t>
                      </a:r>
                      <a:r>
                        <a:rPr lang="fr-FR" sz="1200" u="none" strike="noStrike" cap="none" dirty="0" err="1">
                          <a:solidFill>
                            <a:schemeClr val="lt1"/>
                          </a:solidFill>
                          <a:latin typeface="Arial"/>
                          <a:ea typeface="Arial"/>
                          <a:cs typeface="Arial"/>
                          <a:sym typeface="Arial"/>
                        </a:rPr>
                        <a:t>into</a:t>
                      </a:r>
                      <a:r>
                        <a:rPr lang="fr-FR" sz="1200" u="none" strike="noStrike" cap="none" dirty="0">
                          <a:solidFill>
                            <a:schemeClr val="lt1"/>
                          </a:solidFill>
                          <a:latin typeface="Arial"/>
                          <a:ea typeface="Arial"/>
                          <a:cs typeface="Arial"/>
                          <a:sym typeface="Arial"/>
                        </a:rPr>
                        <a:t> membrane matrix</a:t>
                      </a:r>
                    </a:p>
                    <a:p>
                      <a:pPr marL="0" marR="0" lvl="0" indent="0" algn="l" rtl="0">
                        <a:spcBef>
                          <a:spcPts val="0"/>
                        </a:spcBef>
                        <a:buSzPct val="25000"/>
                        <a:buNone/>
                      </a:pPr>
                      <a:endParaRPr lang="fr-FR" sz="1200" u="none" strike="noStrike" cap="none" dirty="0">
                        <a:solidFill>
                          <a:schemeClr val="lt1"/>
                        </a:solidFill>
                        <a:latin typeface="Arial"/>
                        <a:ea typeface="Arial"/>
                        <a:cs typeface="Arial"/>
                        <a:sym typeface="Arial"/>
                      </a:endParaRPr>
                    </a:p>
                    <a:p>
                      <a:pPr marL="0" marR="0" lvl="0" indent="0" algn="l" rtl="0">
                        <a:spcBef>
                          <a:spcPts val="0"/>
                        </a:spcBef>
                        <a:buSzPct val="25000"/>
                        <a:buNone/>
                      </a:pPr>
                      <a:r>
                        <a:rPr lang="fr-FR" sz="1200" u="none" strike="noStrike" cap="none" dirty="0" err="1">
                          <a:solidFill>
                            <a:schemeClr val="lt1"/>
                          </a:solidFill>
                          <a:latin typeface="Arial"/>
                          <a:ea typeface="Arial"/>
                          <a:cs typeface="Arial"/>
                          <a:sym typeface="Arial"/>
                        </a:rPr>
                        <a:t>Problem</a:t>
                      </a:r>
                      <a:r>
                        <a:rPr lang="fr-FR" sz="1200" u="none" strike="noStrike" cap="none" dirty="0">
                          <a:solidFill>
                            <a:schemeClr val="lt1"/>
                          </a:solidFill>
                          <a:latin typeface="Arial"/>
                          <a:ea typeface="Arial"/>
                          <a:cs typeface="Arial"/>
                          <a:sym typeface="Arial"/>
                        </a:rPr>
                        <a:t> of </a:t>
                      </a:r>
                      <a:r>
                        <a:rPr lang="fr-FR" sz="1200" u="none" strike="noStrike" cap="none" dirty="0" err="1">
                          <a:solidFill>
                            <a:schemeClr val="lt1"/>
                          </a:solidFill>
                          <a:latin typeface="Arial"/>
                          <a:ea typeface="Arial"/>
                          <a:cs typeface="Arial"/>
                          <a:sym typeface="Arial"/>
                        </a:rPr>
                        <a:t>polymer</a:t>
                      </a:r>
                      <a:r>
                        <a:rPr lang="fr-FR" sz="1200" u="none" strike="noStrike" cap="none" dirty="0">
                          <a:solidFill>
                            <a:schemeClr val="lt1"/>
                          </a:solidFill>
                          <a:latin typeface="Arial"/>
                          <a:ea typeface="Arial"/>
                          <a:cs typeface="Arial"/>
                          <a:sym typeface="Arial"/>
                        </a:rPr>
                        <a:t> compatibility</a:t>
                      </a:r>
                      <a:br>
                        <a:rPr lang="fr-FR" sz="1200" u="none" strike="noStrike" cap="none" dirty="0">
                          <a:solidFill>
                            <a:schemeClr val="lt1"/>
                          </a:solidFill>
                          <a:latin typeface="Arial"/>
                          <a:ea typeface="Arial"/>
                          <a:cs typeface="Arial"/>
                          <a:sym typeface="Arial"/>
                        </a:rPr>
                      </a:br>
                      <a:r>
                        <a:rPr lang="fr-FR" sz="1200" u="none" strike="noStrike" cap="none" dirty="0" err="1">
                          <a:solidFill>
                            <a:schemeClr val="lt1"/>
                          </a:solidFill>
                          <a:latin typeface="Arial"/>
                          <a:ea typeface="Arial"/>
                          <a:cs typeface="Arial"/>
                          <a:sym typeface="Arial"/>
                        </a:rPr>
                        <a:t>dispersibility</a:t>
                      </a:r>
                      <a:r>
                        <a:rPr lang="fr-FR" sz="1200" u="none" strike="noStrike" cap="none" dirty="0">
                          <a:solidFill>
                            <a:schemeClr val="lt1"/>
                          </a:solidFill>
                          <a:latin typeface="Arial"/>
                          <a:ea typeface="Arial"/>
                          <a:cs typeface="Arial"/>
                          <a:sym typeface="Arial"/>
                        </a:rPr>
                        <a:t> and </a:t>
                      </a:r>
                      <a:r>
                        <a:rPr lang="fr-FR" sz="1200" u="none" strike="noStrike" cap="none" dirty="0" err="1">
                          <a:solidFill>
                            <a:schemeClr val="lt1"/>
                          </a:solidFill>
                          <a:latin typeface="Arial"/>
                          <a:ea typeface="Arial"/>
                          <a:cs typeface="Arial"/>
                          <a:sym typeface="Arial"/>
                        </a:rPr>
                        <a:t>stability</a:t>
                      </a:r>
                      <a:r>
                        <a:rPr lang="fr-FR" sz="1200" u="none" strike="noStrike" cap="none" dirty="0">
                          <a:solidFill>
                            <a:schemeClr val="lt1"/>
                          </a:solidFill>
                          <a:latin typeface="Arial"/>
                          <a:ea typeface="Arial"/>
                          <a:cs typeface="Arial"/>
                          <a:sym typeface="Arial"/>
                        </a:rPr>
                        <a:t> issues</a:t>
                      </a:r>
                    </a:p>
                    <a:p>
                      <a:pPr marL="0" marR="0" lvl="0" indent="0" algn="l" rtl="0">
                        <a:spcBef>
                          <a:spcPts val="0"/>
                        </a:spcBef>
                        <a:buSzPct val="25000"/>
                        <a:buNone/>
                      </a:pPr>
                      <a:endParaRPr lang="fr-FR" sz="1200" u="none" strike="noStrike" cap="none" dirty="0">
                        <a:solidFill>
                          <a:schemeClr val="lt1"/>
                        </a:solidFill>
                        <a:latin typeface="Arial"/>
                        <a:ea typeface="Arial"/>
                        <a:cs typeface="Arial"/>
                        <a:sym typeface="Arial"/>
                      </a:endParaRPr>
                    </a:p>
                  </a:txBody>
                  <a:tcPr marL="121944" marR="121944" marT="45728" marB="45728" anchor="b">
                    <a:lnL w="19050" cap="flat" cmpd="sng">
                      <a:solidFill>
                        <a:srgbClr val="1ED4DE"/>
                      </a:solidFill>
                      <a:prstDash val="solid"/>
                      <a:round/>
                      <a:headEnd type="none" w="med" len="med"/>
                      <a:tailEnd type="none" w="med" len="med"/>
                    </a:lnL>
                    <a:lnR w="19050" cap="flat" cmpd="sng">
                      <a:solidFill>
                        <a:srgbClr val="1ED4DE"/>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19050" cap="flat" cmpd="sng">
                      <a:solidFill>
                        <a:srgbClr val="1ED4DE"/>
                      </a:solidFill>
                      <a:prstDash val="solid"/>
                      <a:round/>
                      <a:headEnd type="none" w="med" len="med"/>
                      <a:tailEnd type="none" w="med" len="med"/>
                    </a:lnB>
                    <a:solidFill>
                      <a:srgbClr val="1ED4DE"/>
                    </a:solidFill>
                  </a:tcPr>
                </a:tc>
                <a:extLst>
                  <a:ext uri="{0D108BD9-81ED-4DB2-BD59-A6C34878D82A}">
                    <a16:rowId xmlns="" xmlns:a16="http://schemas.microsoft.com/office/drawing/2014/main" val="10003"/>
                  </a:ext>
                </a:extLst>
              </a:tr>
            </a:tbl>
          </a:graphicData>
        </a:graphic>
      </p:graphicFrame>
      <p:graphicFrame>
        <p:nvGraphicFramePr>
          <p:cNvPr id="16" name="Shape 696">
            <a:extLst>
              <a:ext uri="{FF2B5EF4-FFF2-40B4-BE49-F238E27FC236}">
                <a16:creationId xmlns="" xmlns:a16="http://schemas.microsoft.com/office/drawing/2014/main" id="{CA1700FA-CE59-47A0-9F82-E82D1D97FFB6}"/>
              </a:ext>
            </a:extLst>
          </p:cNvPr>
          <p:cNvGraphicFramePr/>
          <p:nvPr/>
        </p:nvGraphicFramePr>
        <p:xfrm>
          <a:off x="8720667" y="2349500"/>
          <a:ext cx="2432051" cy="3197225"/>
        </p:xfrm>
        <a:graphic>
          <a:graphicData uri="http://schemas.openxmlformats.org/drawingml/2006/table">
            <a:tbl>
              <a:tblPr firstRow="1" bandRow="1">
                <a:noFill/>
              </a:tblPr>
              <a:tblGrid>
                <a:gridCol w="2432051">
                  <a:extLst>
                    <a:ext uri="{9D8B030D-6E8A-4147-A177-3AD203B41FA5}">
                      <a16:colId xmlns="" xmlns:a16="http://schemas.microsoft.com/office/drawing/2014/main" val="20000"/>
                    </a:ext>
                  </a:extLst>
                </a:gridCol>
              </a:tblGrid>
              <a:tr h="467900">
                <a:tc>
                  <a:txBody>
                    <a:bodyPr/>
                    <a:lstStyle/>
                    <a:p>
                      <a:pPr marL="0" marR="0" lvl="0" indent="0" algn="ctr" rtl="0">
                        <a:spcBef>
                          <a:spcPts val="0"/>
                        </a:spcBef>
                        <a:buSzPct val="25000"/>
                        <a:buNone/>
                      </a:pPr>
                      <a:r>
                        <a:rPr lang="fr-FR" sz="1400" b="1" u="none" strike="noStrike" cap="none" dirty="0">
                          <a:solidFill>
                            <a:srgbClr val="1C7DE1"/>
                          </a:solidFill>
                          <a:latin typeface="Arial"/>
                          <a:ea typeface="Arial"/>
                          <a:cs typeface="Arial"/>
                          <a:sym typeface="Arial"/>
                        </a:rPr>
                        <a:t>Reference</a:t>
                      </a:r>
                      <a:endParaRPr lang="en" sz="1400" b="1" u="none" strike="noStrike" cap="none" dirty="0">
                        <a:solidFill>
                          <a:srgbClr val="1C7DE1"/>
                        </a:solidFill>
                        <a:latin typeface="Arial"/>
                        <a:ea typeface="Arial"/>
                        <a:cs typeface="Arial"/>
                        <a:sym typeface="Arial"/>
                      </a:endParaRPr>
                    </a:p>
                  </a:txBody>
                  <a:tcPr marL="121944" marR="121944" marT="45722" marB="45722" anchor="ctr">
                    <a:lnL w="19050" cap="flat" cmpd="sng">
                      <a:solidFill>
                        <a:srgbClr val="1C7DE1"/>
                      </a:solidFill>
                      <a:prstDash val="solid"/>
                      <a:round/>
                      <a:headEnd type="none" w="med" len="med"/>
                      <a:tailEnd type="none" w="med" len="med"/>
                    </a:lnL>
                    <a:lnR w="19050" cap="flat" cmpd="sng">
                      <a:solidFill>
                        <a:srgbClr val="1C7DE1"/>
                      </a:solidFill>
                      <a:prstDash val="solid"/>
                      <a:round/>
                      <a:headEnd type="none" w="med" len="med"/>
                      <a:tailEnd type="none" w="med" len="med"/>
                    </a:lnR>
                    <a:lnT w="19050" cap="flat" cmpd="sng">
                      <a:solidFill>
                        <a:srgbClr val="1C7DE1"/>
                      </a:solidFill>
                      <a:prstDash val="solid"/>
                      <a:round/>
                      <a:headEnd type="none" w="med" len="med"/>
                      <a:tailEnd type="none" w="med" len="med"/>
                    </a:lnT>
                    <a:lnB w="19050" cap="flat" cmpd="sng">
                      <a:solidFill>
                        <a:srgbClr val="1C7DE1"/>
                      </a:solidFill>
                      <a:prstDash val="solid"/>
                      <a:round/>
                      <a:headEnd type="none" w="med" len="med"/>
                      <a:tailEnd type="none" w="med" len="med"/>
                    </a:lnB>
                  </a:tcPr>
                </a:tc>
                <a:extLst>
                  <a:ext uri="{0D108BD9-81ED-4DB2-BD59-A6C34878D82A}">
                    <a16:rowId xmlns="" xmlns:a16="http://schemas.microsoft.com/office/drawing/2014/main" val="10000"/>
                  </a:ext>
                </a:extLst>
              </a:tr>
              <a:tr h="376473">
                <a:tc>
                  <a:txBody>
                    <a:bodyPr/>
                    <a:lstStyle/>
                    <a:p>
                      <a:pPr marL="0" marR="0" lvl="0" indent="0" algn="ctr" rtl="0">
                        <a:spcBef>
                          <a:spcPts val="0"/>
                        </a:spcBef>
                        <a:buSzPct val="25000"/>
                        <a:buNone/>
                      </a:pPr>
                      <a:endParaRPr sz="1800" u="none" strike="noStrike" cap="none" dirty="0">
                        <a:solidFill>
                          <a:schemeClr val="lt1"/>
                        </a:solidFill>
                        <a:latin typeface="Arial"/>
                        <a:ea typeface="Arial"/>
                        <a:cs typeface="Arial"/>
                        <a:sym typeface="Arial"/>
                      </a:endParaRPr>
                    </a:p>
                  </a:txBody>
                  <a:tcPr marL="121944" marR="121944" marT="45722" marB="45722" anchor="ctr">
                    <a:lnL w="19050" cap="flat" cmpd="sng">
                      <a:solidFill>
                        <a:srgbClr val="1C7DE1"/>
                      </a:solidFill>
                      <a:prstDash val="solid"/>
                      <a:round/>
                      <a:headEnd type="none" w="med" len="med"/>
                      <a:tailEnd type="none" w="med" len="med"/>
                    </a:lnL>
                    <a:lnR w="19050" cap="flat" cmpd="sng">
                      <a:solidFill>
                        <a:srgbClr val="1C7DE1"/>
                      </a:solidFill>
                      <a:prstDash val="solid"/>
                      <a:round/>
                      <a:headEnd type="none" w="med" len="med"/>
                      <a:tailEnd type="none" w="med" len="med"/>
                    </a:lnR>
                    <a:lnT w="19050" cap="flat" cmpd="sng">
                      <a:solidFill>
                        <a:srgbClr val="1C7DE1"/>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1C7DE1"/>
                    </a:solidFill>
                  </a:tcPr>
                </a:tc>
                <a:extLst>
                  <a:ext uri="{0D108BD9-81ED-4DB2-BD59-A6C34878D82A}">
                    <a16:rowId xmlns="" xmlns:a16="http://schemas.microsoft.com/office/drawing/2014/main" val="10001"/>
                  </a:ext>
                </a:extLst>
              </a:tr>
              <a:tr h="282361">
                <a:tc>
                  <a:txBody>
                    <a:bodyPr/>
                    <a:lstStyle/>
                    <a:p>
                      <a:pPr marL="0" marR="0" lvl="0" indent="0" algn="ctr" rtl="0">
                        <a:lnSpc>
                          <a:spcPct val="100000"/>
                        </a:lnSpc>
                        <a:spcBef>
                          <a:spcPts val="0"/>
                        </a:spcBef>
                        <a:spcAft>
                          <a:spcPts val="0"/>
                        </a:spcAft>
                        <a:buClr>
                          <a:schemeClr val="lt1"/>
                        </a:buClr>
                        <a:buSzPct val="25000"/>
                        <a:buFont typeface="Arial"/>
                        <a:buNone/>
                      </a:pPr>
                      <a:endParaRPr lang="en" sz="1200" b="1" u="none" strike="noStrike" cap="none" dirty="0">
                        <a:solidFill>
                          <a:schemeClr val="lt1"/>
                        </a:solidFill>
                        <a:latin typeface="Arial"/>
                        <a:ea typeface="Arial"/>
                        <a:cs typeface="Arial"/>
                        <a:sym typeface="Arial"/>
                      </a:endParaRPr>
                    </a:p>
                  </a:txBody>
                  <a:tcPr marL="121944" marR="121944" marT="45722" marB="45722" anchor="ctr">
                    <a:lnL w="19050" cap="flat" cmpd="sng">
                      <a:solidFill>
                        <a:srgbClr val="1C7DE1"/>
                      </a:solidFill>
                      <a:prstDash val="solid"/>
                      <a:round/>
                      <a:headEnd type="none" w="med" len="med"/>
                      <a:tailEnd type="none" w="med" len="med"/>
                    </a:lnL>
                    <a:lnR w="19050" cap="flat" cmpd="sng">
                      <a:solidFill>
                        <a:srgbClr val="1C7DE1"/>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1C7DE1"/>
                    </a:solidFill>
                  </a:tcPr>
                </a:tc>
                <a:extLst>
                  <a:ext uri="{0D108BD9-81ED-4DB2-BD59-A6C34878D82A}">
                    <a16:rowId xmlns="" xmlns:a16="http://schemas.microsoft.com/office/drawing/2014/main" val="10002"/>
                  </a:ext>
                </a:extLst>
              </a:tr>
              <a:tr h="2070491">
                <a:tc>
                  <a:txBody>
                    <a:bodyPr/>
                    <a:lstStyle/>
                    <a:p>
                      <a:pPr marL="0" marR="0" lvl="0" indent="0" algn="ctr" rtl="0">
                        <a:lnSpc>
                          <a:spcPct val="100000"/>
                        </a:lnSpc>
                        <a:spcBef>
                          <a:spcPts val="0"/>
                        </a:spcBef>
                        <a:spcAft>
                          <a:spcPts val="0"/>
                        </a:spcAft>
                        <a:buClr>
                          <a:schemeClr val="dk1"/>
                        </a:buClr>
                        <a:buSzPct val="25000"/>
                        <a:buFont typeface="Arial"/>
                        <a:buNone/>
                      </a:pPr>
                      <a:endParaRPr sz="1200" u="none" strike="noStrike" cap="none" dirty="0">
                        <a:solidFill>
                          <a:schemeClr val="lt1"/>
                        </a:solidFill>
                      </a:endParaRPr>
                    </a:p>
                    <a:p>
                      <a:pPr algn="l"/>
                      <a:r>
                        <a:rPr lang="en-US" sz="900" b="0" i="0" u="none" strike="noStrike" baseline="0" dirty="0" err="1">
                          <a:solidFill>
                            <a:schemeClr val="bg1"/>
                          </a:solidFill>
                          <a:latin typeface="Arial" panose="020B0604020202020204" pitchFamily="34" charset="0"/>
                          <a:cs typeface="Arial" panose="020B0604020202020204" pitchFamily="34" charset="0"/>
                        </a:rPr>
                        <a:t>Jie</a:t>
                      </a:r>
                      <a:r>
                        <a:rPr lang="en-US" sz="900" b="0" i="0" u="none" strike="noStrike" baseline="0" dirty="0">
                          <a:solidFill>
                            <a:schemeClr val="bg1"/>
                          </a:solidFill>
                          <a:latin typeface="Arial" panose="020B0604020202020204" pitchFamily="34" charset="0"/>
                          <a:cs typeface="Arial" panose="020B0604020202020204" pitchFamily="34" charset="0"/>
                        </a:rPr>
                        <a:t> Zhang, </a:t>
                      </a:r>
                      <a:r>
                        <a:rPr lang="en-US" sz="900" b="0" i="0" u="none" strike="noStrike" baseline="0" dirty="0" err="1">
                          <a:solidFill>
                            <a:schemeClr val="bg1"/>
                          </a:solidFill>
                          <a:latin typeface="Arial" panose="020B0604020202020204" pitchFamily="34" charset="0"/>
                          <a:cs typeface="Arial" panose="020B0604020202020204" pitchFamily="34" charset="0"/>
                        </a:rPr>
                        <a:t>Zhiwei</a:t>
                      </a:r>
                      <a:r>
                        <a:rPr lang="en-US" sz="900" b="0" i="0" u="none" strike="noStrike" baseline="0" dirty="0">
                          <a:solidFill>
                            <a:schemeClr val="bg1"/>
                          </a:solidFill>
                          <a:latin typeface="Arial" panose="020B0604020202020204" pitchFamily="34" charset="0"/>
                          <a:cs typeface="Arial" panose="020B0604020202020204" pitchFamily="34" charset="0"/>
                        </a:rPr>
                        <a:t> Wang, </a:t>
                      </a:r>
                      <a:r>
                        <a:rPr lang="en-US" sz="900" b="0" i="0" u="none" strike="noStrike" baseline="0" dirty="0" err="1">
                          <a:solidFill>
                            <a:schemeClr val="bg1"/>
                          </a:solidFill>
                          <a:latin typeface="Arial" panose="020B0604020202020204" pitchFamily="34" charset="0"/>
                          <a:cs typeface="Arial" panose="020B0604020202020204" pitchFamily="34" charset="0"/>
                        </a:rPr>
                        <a:t>Qiaoying</a:t>
                      </a:r>
                      <a:r>
                        <a:rPr lang="en-US" sz="900" b="0" i="0" u="none" strike="noStrike" baseline="0" dirty="0">
                          <a:solidFill>
                            <a:schemeClr val="bg1"/>
                          </a:solidFill>
                          <a:latin typeface="Arial" panose="020B0604020202020204" pitchFamily="34" charset="0"/>
                          <a:cs typeface="Arial" panose="020B0604020202020204" pitchFamily="34" charset="0"/>
                        </a:rPr>
                        <a:t> Wang, Jinxing Ma, Jing</a:t>
                      </a:r>
                    </a:p>
                    <a:p>
                      <a:pPr algn="l"/>
                      <a:r>
                        <a:rPr lang="en-US" sz="900" b="0" i="0" u="none" strike="noStrike" baseline="0" dirty="0">
                          <a:solidFill>
                            <a:schemeClr val="bg1"/>
                          </a:solidFill>
                          <a:latin typeface="Arial" panose="020B0604020202020204" pitchFamily="34" charset="0"/>
                          <a:cs typeface="Arial" panose="020B0604020202020204" pitchFamily="34" charset="0"/>
                        </a:rPr>
                        <a:t>Cao, </a:t>
                      </a:r>
                      <a:r>
                        <a:rPr lang="en-US" sz="900" b="0" i="0" u="none" strike="noStrike" baseline="0" dirty="0" err="1">
                          <a:solidFill>
                            <a:schemeClr val="bg1"/>
                          </a:solidFill>
                          <a:latin typeface="Arial" panose="020B0604020202020204" pitchFamily="34" charset="0"/>
                          <a:cs typeface="Arial" panose="020B0604020202020204" pitchFamily="34" charset="0"/>
                        </a:rPr>
                        <a:t>Weijie</a:t>
                      </a:r>
                      <a:r>
                        <a:rPr lang="en-US" sz="900" b="0" i="0" u="none" strike="noStrike" baseline="0" dirty="0">
                          <a:solidFill>
                            <a:schemeClr val="bg1"/>
                          </a:solidFill>
                          <a:latin typeface="Arial" panose="020B0604020202020204" pitchFamily="34" charset="0"/>
                          <a:cs typeface="Arial" panose="020B0604020202020204" pitchFamily="34" charset="0"/>
                        </a:rPr>
                        <a:t> Hu and </a:t>
                      </a:r>
                      <a:r>
                        <a:rPr lang="en-US" sz="900" b="0" i="0" u="none" strike="noStrike" baseline="0" dirty="0" err="1">
                          <a:solidFill>
                            <a:schemeClr val="bg1"/>
                          </a:solidFill>
                          <a:latin typeface="Arial" panose="020B0604020202020204" pitchFamily="34" charset="0"/>
                          <a:cs typeface="Arial" panose="020B0604020202020204" pitchFamily="34" charset="0"/>
                        </a:rPr>
                        <a:t>Zhichao</a:t>
                      </a:r>
                      <a:r>
                        <a:rPr lang="en-US" sz="900" b="0" i="0" u="none" strike="noStrike" baseline="0" dirty="0">
                          <a:solidFill>
                            <a:schemeClr val="bg1"/>
                          </a:solidFill>
                          <a:latin typeface="Arial" panose="020B0604020202020204" pitchFamily="34" charset="0"/>
                          <a:cs typeface="Arial" panose="020B0604020202020204" pitchFamily="34" charset="0"/>
                        </a:rPr>
                        <a:t> Wu, Relationship between polymers compatibility</a:t>
                      </a:r>
                    </a:p>
                    <a:p>
                      <a:pPr algn="l"/>
                      <a:r>
                        <a:rPr lang="en-US" sz="900" b="0" i="0" u="none" strike="noStrike" baseline="0" dirty="0">
                          <a:solidFill>
                            <a:schemeClr val="bg1"/>
                          </a:solidFill>
                          <a:latin typeface="Arial" panose="020B0604020202020204" pitchFamily="34" charset="0"/>
                          <a:cs typeface="Arial" panose="020B0604020202020204" pitchFamily="34" charset="0"/>
                        </a:rPr>
                        <a:t>and casting solution stability in fabricating PVDF/PVA membranes, </a:t>
                      </a:r>
                      <a:r>
                        <a:rPr lang="en-US" sz="1000" b="0" i="1" u="none" strike="noStrike" baseline="0" dirty="0">
                          <a:solidFill>
                            <a:schemeClr val="bg1"/>
                          </a:solidFill>
                          <a:latin typeface="Arial" panose="020B0604020202020204" pitchFamily="34" charset="0"/>
                          <a:cs typeface="Arial" panose="020B0604020202020204" pitchFamily="34" charset="0"/>
                        </a:rPr>
                        <a:t>Journal of</a:t>
                      </a:r>
                    </a:p>
                    <a:p>
                      <a:pPr algn="l"/>
                      <a:r>
                        <a:rPr lang="en-US" sz="1000" b="0" i="1" u="none" strike="noStrike" baseline="0" dirty="0">
                          <a:solidFill>
                            <a:schemeClr val="bg1"/>
                          </a:solidFill>
                          <a:latin typeface="Arial" panose="020B0604020202020204" pitchFamily="34" charset="0"/>
                          <a:cs typeface="Arial" panose="020B0604020202020204" pitchFamily="34" charset="0"/>
                        </a:rPr>
                        <a:t>Membrane Science</a:t>
                      </a:r>
                    </a:p>
                    <a:p>
                      <a:pPr algn="l"/>
                      <a:r>
                        <a:rPr lang="en-US" sz="1000" b="0" i="1" u="none" strike="noStrike" baseline="0" dirty="0" err="1">
                          <a:solidFill>
                            <a:schemeClr val="bg1"/>
                          </a:solidFill>
                          <a:latin typeface="Arial" panose="020B0604020202020204" pitchFamily="34" charset="0"/>
                          <a:cs typeface="Arial" panose="020B0604020202020204" pitchFamily="34" charset="0"/>
                        </a:rPr>
                        <a:t>Tongji</a:t>
                      </a:r>
                      <a:r>
                        <a:rPr lang="en-US" sz="1000" b="0" i="1" u="none" strike="noStrike" baseline="0" dirty="0">
                          <a:solidFill>
                            <a:schemeClr val="bg1"/>
                          </a:solidFill>
                          <a:latin typeface="Arial" panose="020B0604020202020204" pitchFamily="34" charset="0"/>
                          <a:cs typeface="Arial" panose="020B0604020202020204" pitchFamily="34" charset="0"/>
                        </a:rPr>
                        <a:t> University , P.R China</a:t>
                      </a:r>
                    </a:p>
                    <a:p>
                      <a:pPr algn="l"/>
                      <a:endParaRPr sz="1200" u="none" strike="noStrike" cap="none" dirty="0">
                        <a:solidFill>
                          <a:schemeClr val="bg1"/>
                        </a:solidFill>
                        <a:latin typeface="Arial" panose="020B0604020202020204" pitchFamily="34" charset="0"/>
                        <a:ea typeface="Arial"/>
                        <a:cs typeface="Arial" panose="020B0604020202020204" pitchFamily="34" charset="0"/>
                        <a:sym typeface="Arial"/>
                      </a:endParaRPr>
                    </a:p>
                  </a:txBody>
                  <a:tcPr marL="121944" marR="121944" marT="45722" marB="45722" anchor="b">
                    <a:lnL w="19050" cap="flat" cmpd="sng">
                      <a:solidFill>
                        <a:srgbClr val="1C7DE1"/>
                      </a:solidFill>
                      <a:prstDash val="solid"/>
                      <a:round/>
                      <a:headEnd type="none" w="med" len="med"/>
                      <a:tailEnd type="none" w="med" len="med"/>
                    </a:lnL>
                    <a:lnR w="19050" cap="flat" cmpd="sng">
                      <a:solidFill>
                        <a:srgbClr val="1C7DE1"/>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19050" cap="flat" cmpd="sng">
                      <a:solidFill>
                        <a:srgbClr val="1C7DE1"/>
                      </a:solidFill>
                      <a:prstDash val="solid"/>
                      <a:round/>
                      <a:headEnd type="none" w="med" len="med"/>
                      <a:tailEnd type="none" w="med" len="med"/>
                    </a:lnB>
                    <a:solidFill>
                      <a:srgbClr val="1C7DE1"/>
                    </a:solidFill>
                  </a:tcPr>
                </a:tc>
                <a:extLst>
                  <a:ext uri="{0D108BD9-81ED-4DB2-BD59-A6C34878D82A}">
                    <a16:rowId xmlns="" xmlns:a16="http://schemas.microsoft.com/office/drawing/2014/main" val="10003"/>
                  </a:ext>
                </a:extLst>
              </a:tr>
            </a:tbl>
          </a:graphicData>
        </a:graphic>
      </p:graphicFrame>
      <p:sp>
        <p:nvSpPr>
          <p:cNvPr id="52274" name="Shape 911">
            <a:extLst>
              <a:ext uri="{FF2B5EF4-FFF2-40B4-BE49-F238E27FC236}">
                <a16:creationId xmlns="" xmlns:a16="http://schemas.microsoft.com/office/drawing/2014/main" id="{0662CBD2-C0B4-5C47-9C87-656BCE63BC02}"/>
              </a:ext>
            </a:extLst>
          </p:cNvPr>
          <p:cNvSpPr>
            <a:spLocks/>
          </p:cNvSpPr>
          <p:nvPr/>
        </p:nvSpPr>
        <p:spPr bwMode="auto">
          <a:xfrm>
            <a:off x="4184652" y="3013076"/>
            <a:ext cx="577849" cy="436563"/>
          </a:xfrm>
          <a:custGeom>
            <a:avLst/>
            <a:gdLst>
              <a:gd name="T0" fmla="*/ 2147483646 w 120000"/>
              <a:gd name="T1" fmla="*/ 2147483646 h 120000"/>
              <a:gd name="T2" fmla="*/ 2147483646 w 120000"/>
              <a:gd name="T3" fmla="*/ 2147483646 h 120000"/>
              <a:gd name="T4" fmla="*/ 2147483646 w 120000"/>
              <a:gd name="T5" fmla="*/ 2147483646 h 120000"/>
              <a:gd name="T6" fmla="*/ 2147483646 w 120000"/>
              <a:gd name="T7" fmla="*/ 2147483646 h 120000"/>
              <a:gd name="T8" fmla="*/ 2147483646 w 120000"/>
              <a:gd name="T9" fmla="*/ 2147483646 h 120000"/>
              <a:gd name="T10" fmla="*/ 2147483646 w 120000"/>
              <a:gd name="T11" fmla="*/ 2147483646 h 120000"/>
              <a:gd name="T12" fmla="*/ 2147483646 w 120000"/>
              <a:gd name="T13" fmla="*/ 2147483646 h 120000"/>
              <a:gd name="T14" fmla="*/ 2147483646 w 120000"/>
              <a:gd name="T15" fmla="*/ 2147483646 h 120000"/>
              <a:gd name="T16" fmla="*/ 2147483646 w 120000"/>
              <a:gd name="T17" fmla="*/ 2147483646 h 120000"/>
              <a:gd name="T18" fmla="*/ 2147483646 w 120000"/>
              <a:gd name="T19" fmla="*/ 2147483646 h 120000"/>
              <a:gd name="T20" fmla="*/ 2147483646 w 120000"/>
              <a:gd name="T21" fmla="*/ 2147483646 h 120000"/>
              <a:gd name="T22" fmla="*/ 2147483646 w 120000"/>
              <a:gd name="T23" fmla="*/ 2147483646 h 120000"/>
              <a:gd name="T24" fmla="*/ 2147483646 w 120000"/>
              <a:gd name="T25" fmla="*/ 2147483646 h 120000"/>
              <a:gd name="T26" fmla="*/ 2147483646 w 120000"/>
              <a:gd name="T27" fmla="*/ 2147483646 h 120000"/>
              <a:gd name="T28" fmla="*/ 2147483646 w 120000"/>
              <a:gd name="T29" fmla="*/ 2147483646 h 120000"/>
              <a:gd name="T30" fmla="*/ 2147483646 w 120000"/>
              <a:gd name="T31" fmla="*/ 2147483646 h 120000"/>
              <a:gd name="T32" fmla="*/ 2147483646 w 120000"/>
              <a:gd name="T33" fmla="*/ 2147483646 h 120000"/>
              <a:gd name="T34" fmla="*/ 2147483646 w 120000"/>
              <a:gd name="T35" fmla="*/ 2147483646 h 120000"/>
              <a:gd name="T36" fmla="*/ 2147483646 w 120000"/>
              <a:gd name="T37" fmla="*/ 2147483646 h 120000"/>
              <a:gd name="T38" fmla="*/ 2147483646 w 120000"/>
              <a:gd name="T39" fmla="*/ 2147483646 h 120000"/>
              <a:gd name="T40" fmla="*/ 2147483646 w 120000"/>
              <a:gd name="T41" fmla="*/ 2147483646 h 120000"/>
              <a:gd name="T42" fmla="*/ 2147483646 w 120000"/>
              <a:gd name="T43" fmla="*/ 2147483646 h 120000"/>
              <a:gd name="T44" fmla="*/ 2147483646 w 120000"/>
              <a:gd name="T45" fmla="*/ 2147483646 h 120000"/>
              <a:gd name="T46" fmla="*/ 2147483646 w 120000"/>
              <a:gd name="T47" fmla="*/ 2147483646 h 120000"/>
              <a:gd name="T48" fmla="*/ 2147483646 w 120000"/>
              <a:gd name="T49" fmla="*/ 2147483646 h 120000"/>
              <a:gd name="T50" fmla="*/ 2147483646 w 120000"/>
              <a:gd name="T51" fmla="*/ 2147483646 h 120000"/>
              <a:gd name="T52" fmla="*/ 2147483646 w 120000"/>
              <a:gd name="T53" fmla="*/ 2147483646 h 120000"/>
              <a:gd name="T54" fmla="*/ 2147483646 w 120000"/>
              <a:gd name="T55" fmla="*/ 2147483646 h 120000"/>
              <a:gd name="T56" fmla="*/ 2147483646 w 120000"/>
              <a:gd name="T57" fmla="*/ 2147483646 h 120000"/>
              <a:gd name="T58" fmla="*/ 2147483646 w 120000"/>
              <a:gd name="T59" fmla="*/ 2147483646 h 120000"/>
              <a:gd name="T60" fmla="*/ 2147483646 w 120000"/>
              <a:gd name="T61" fmla="*/ 2147483646 h 120000"/>
              <a:gd name="T62" fmla="*/ 2147483646 w 120000"/>
              <a:gd name="T63" fmla="*/ 2147483646 h 120000"/>
              <a:gd name="T64" fmla="*/ 2147483646 w 120000"/>
              <a:gd name="T65" fmla="*/ 2147483646 h 120000"/>
              <a:gd name="T66" fmla="*/ 2147483646 w 120000"/>
              <a:gd name="T67" fmla="*/ 2147483646 h 120000"/>
              <a:gd name="T68" fmla="*/ 2147483646 w 120000"/>
              <a:gd name="T69" fmla="*/ 2147483646 h 120000"/>
              <a:gd name="T70" fmla="*/ 2147483646 w 120000"/>
              <a:gd name="T71" fmla="*/ 2147483646 h 120000"/>
              <a:gd name="T72" fmla="*/ 2147483646 w 120000"/>
              <a:gd name="T73" fmla="*/ 2147483646 h 120000"/>
              <a:gd name="T74" fmla="*/ 2147483646 w 120000"/>
              <a:gd name="T75" fmla="*/ 2147483646 h 120000"/>
              <a:gd name="T76" fmla="*/ 2147483646 w 120000"/>
              <a:gd name="T77" fmla="*/ 2147483646 h 120000"/>
              <a:gd name="T78" fmla="*/ 0 w 120000"/>
              <a:gd name="T79" fmla="*/ 2147483646 h 120000"/>
              <a:gd name="T80" fmla="*/ 2147483646 w 120000"/>
              <a:gd name="T81" fmla="*/ 2147483646 h 120000"/>
              <a:gd name="T82" fmla="*/ 2147483646 w 120000"/>
              <a:gd name="T83" fmla="*/ 0 h 120000"/>
              <a:gd name="T84" fmla="*/ 2147483646 w 120000"/>
              <a:gd name="T85" fmla="*/ 2147483646 h 120000"/>
              <a:gd name="T86" fmla="*/ 2147483646 w 120000"/>
              <a:gd name="T87" fmla="*/ 2147483646 h 120000"/>
              <a:gd name="T88" fmla="*/ 2147483646 w 120000"/>
              <a:gd name="T89" fmla="*/ 2147483646 h 120000"/>
              <a:gd name="T90" fmla="*/ 2147483646 w 120000"/>
              <a:gd name="T91" fmla="*/ 2147483646 h 120000"/>
              <a:gd name="T92" fmla="*/ 2147483646 w 120000"/>
              <a:gd name="T93" fmla="*/ 2147483646 h 120000"/>
              <a:gd name="T94" fmla="*/ 2147483646 w 120000"/>
              <a:gd name="T95" fmla="*/ 2147483646 h 120000"/>
              <a:gd name="T96" fmla="*/ 2147483646 w 120000"/>
              <a:gd name="T97" fmla="*/ 2147483646 h 120000"/>
              <a:gd name="T98" fmla="*/ 2147483646 w 120000"/>
              <a:gd name="T99" fmla="*/ 2147483646 h 120000"/>
              <a:gd name="T100" fmla="*/ 2147483646 w 120000"/>
              <a:gd name="T101" fmla="*/ 2147483646 h 120000"/>
              <a:gd name="T102" fmla="*/ 2147483646 w 120000"/>
              <a:gd name="T103" fmla="*/ 2147483646 h 120000"/>
              <a:gd name="T104" fmla="*/ 2147483646 w 120000"/>
              <a:gd name="T105" fmla="*/ 2147483646 h 120000"/>
              <a:gd name="T106" fmla="*/ 2147483646 w 120000"/>
              <a:gd name="T107" fmla="*/ 2147483646 h 120000"/>
              <a:gd name="T108" fmla="*/ 2147483646 w 120000"/>
              <a:gd name="T109" fmla="*/ 0 h 1200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0000"/>
              <a:gd name="T166" fmla="*/ 0 h 120000"/>
              <a:gd name="T167" fmla="*/ 120000 w 120000"/>
              <a:gd name="T168" fmla="*/ 120000 h 1200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0000" h="120000" extrusionOk="0">
                <a:moveTo>
                  <a:pt x="58400" y="39542"/>
                </a:moveTo>
                <a:cubicBezTo>
                  <a:pt x="61899" y="39542"/>
                  <a:pt x="65213" y="40327"/>
                  <a:pt x="68141" y="41798"/>
                </a:cubicBezTo>
                <a:lnTo>
                  <a:pt x="60267" y="49608"/>
                </a:lnTo>
                <a:cubicBezTo>
                  <a:pt x="59663" y="49468"/>
                  <a:pt x="59037" y="49421"/>
                  <a:pt x="58400" y="49421"/>
                </a:cubicBezTo>
                <a:cubicBezTo>
                  <a:pt x="51357" y="49421"/>
                  <a:pt x="45648" y="55085"/>
                  <a:pt x="45648" y="62070"/>
                </a:cubicBezTo>
                <a:cubicBezTo>
                  <a:pt x="45648" y="69056"/>
                  <a:pt x="51357" y="74719"/>
                  <a:pt x="58400" y="74719"/>
                </a:cubicBezTo>
                <a:cubicBezTo>
                  <a:pt x="65443" y="74719"/>
                  <a:pt x="71152" y="69056"/>
                  <a:pt x="71152" y="62070"/>
                </a:cubicBezTo>
                <a:cubicBezTo>
                  <a:pt x="71152" y="60979"/>
                  <a:pt x="71013" y="59920"/>
                  <a:pt x="70706" y="58922"/>
                </a:cubicBezTo>
                <a:lnTo>
                  <a:pt x="78287" y="51402"/>
                </a:lnTo>
                <a:cubicBezTo>
                  <a:pt x="80122" y="54539"/>
                  <a:pt x="81112" y="58190"/>
                  <a:pt x="81112" y="62070"/>
                </a:cubicBezTo>
                <a:cubicBezTo>
                  <a:pt x="81112" y="74512"/>
                  <a:pt x="70943" y="84598"/>
                  <a:pt x="58400" y="84598"/>
                </a:cubicBezTo>
                <a:cubicBezTo>
                  <a:pt x="45857" y="84598"/>
                  <a:pt x="35689" y="74512"/>
                  <a:pt x="35689" y="62070"/>
                </a:cubicBezTo>
                <a:cubicBezTo>
                  <a:pt x="35689" y="49629"/>
                  <a:pt x="45857" y="39542"/>
                  <a:pt x="58400" y="39542"/>
                </a:cubicBezTo>
                <a:close/>
                <a:moveTo>
                  <a:pt x="58400" y="21520"/>
                </a:moveTo>
                <a:cubicBezTo>
                  <a:pt x="66955" y="21520"/>
                  <a:pt x="74896" y="24127"/>
                  <a:pt x="81454" y="28592"/>
                </a:cubicBezTo>
                <a:lnTo>
                  <a:pt x="73607" y="36375"/>
                </a:lnTo>
                <a:cubicBezTo>
                  <a:pt x="69191" y="33656"/>
                  <a:pt x="63972" y="32157"/>
                  <a:pt x="58400" y="32157"/>
                </a:cubicBezTo>
                <a:cubicBezTo>
                  <a:pt x="41745" y="32157"/>
                  <a:pt x="28243" y="45550"/>
                  <a:pt x="28243" y="62070"/>
                </a:cubicBezTo>
                <a:cubicBezTo>
                  <a:pt x="28243" y="78591"/>
                  <a:pt x="41745" y="91984"/>
                  <a:pt x="58400" y="91984"/>
                </a:cubicBezTo>
                <a:cubicBezTo>
                  <a:pt x="75055" y="91984"/>
                  <a:pt x="88557" y="78591"/>
                  <a:pt x="88557" y="62070"/>
                </a:cubicBezTo>
                <a:cubicBezTo>
                  <a:pt x="88557" y="56133"/>
                  <a:pt x="86813" y="50599"/>
                  <a:pt x="83753" y="45979"/>
                </a:cubicBezTo>
                <a:lnTo>
                  <a:pt x="91481" y="38314"/>
                </a:lnTo>
                <a:cubicBezTo>
                  <a:pt x="96400" y="44970"/>
                  <a:pt x="99281" y="53186"/>
                  <a:pt x="99281" y="62070"/>
                </a:cubicBezTo>
                <a:cubicBezTo>
                  <a:pt x="99281" y="84466"/>
                  <a:pt x="80978" y="102621"/>
                  <a:pt x="58400" y="102621"/>
                </a:cubicBezTo>
                <a:cubicBezTo>
                  <a:pt x="35823" y="102621"/>
                  <a:pt x="17520" y="84466"/>
                  <a:pt x="17520" y="62070"/>
                </a:cubicBezTo>
                <a:cubicBezTo>
                  <a:pt x="17520" y="39675"/>
                  <a:pt x="35823" y="21520"/>
                  <a:pt x="58400" y="21520"/>
                </a:cubicBezTo>
                <a:close/>
                <a:moveTo>
                  <a:pt x="58400" y="4141"/>
                </a:moveTo>
                <a:cubicBezTo>
                  <a:pt x="70706" y="4141"/>
                  <a:pt x="82124" y="7917"/>
                  <a:pt x="91524" y="14385"/>
                </a:cubicBezTo>
                <a:lnTo>
                  <a:pt x="91775" y="18354"/>
                </a:lnTo>
                <a:lnTo>
                  <a:pt x="86376" y="23709"/>
                </a:lnTo>
                <a:cubicBezTo>
                  <a:pt x="78537" y="18013"/>
                  <a:pt x="68861" y="14679"/>
                  <a:pt x="58400" y="14679"/>
                </a:cubicBezTo>
                <a:cubicBezTo>
                  <a:pt x="32013" y="14679"/>
                  <a:pt x="10623" y="35897"/>
                  <a:pt x="10623" y="62070"/>
                </a:cubicBezTo>
                <a:cubicBezTo>
                  <a:pt x="10623" y="88244"/>
                  <a:pt x="32013" y="109462"/>
                  <a:pt x="58400" y="109462"/>
                </a:cubicBezTo>
                <a:cubicBezTo>
                  <a:pt x="84787" y="109462"/>
                  <a:pt x="106178" y="88244"/>
                  <a:pt x="106178" y="62070"/>
                </a:cubicBezTo>
                <a:cubicBezTo>
                  <a:pt x="106178" y="51295"/>
                  <a:pt x="102553" y="41360"/>
                  <a:pt x="96403" y="33431"/>
                </a:cubicBezTo>
                <a:lnTo>
                  <a:pt x="101234" y="28640"/>
                </a:lnTo>
                <a:lnTo>
                  <a:pt x="106278" y="28953"/>
                </a:lnTo>
                <a:cubicBezTo>
                  <a:pt x="112921" y="38322"/>
                  <a:pt x="116801" y="49747"/>
                  <a:pt x="116801" y="62070"/>
                </a:cubicBezTo>
                <a:cubicBezTo>
                  <a:pt x="116801" y="94064"/>
                  <a:pt x="90654" y="120000"/>
                  <a:pt x="58400" y="120000"/>
                </a:cubicBezTo>
                <a:cubicBezTo>
                  <a:pt x="26146" y="120000"/>
                  <a:pt x="0" y="94064"/>
                  <a:pt x="0" y="62070"/>
                </a:cubicBezTo>
                <a:cubicBezTo>
                  <a:pt x="0" y="30077"/>
                  <a:pt x="26146" y="4141"/>
                  <a:pt x="58400" y="4141"/>
                </a:cubicBezTo>
                <a:close/>
                <a:moveTo>
                  <a:pt x="108805" y="0"/>
                </a:moveTo>
                <a:lnTo>
                  <a:pt x="109465" y="10449"/>
                </a:lnTo>
                <a:lnTo>
                  <a:pt x="120000" y="11103"/>
                </a:lnTo>
                <a:lnTo>
                  <a:pt x="107089" y="23910"/>
                </a:lnTo>
                <a:lnTo>
                  <a:pt x="100443" y="23497"/>
                </a:lnTo>
                <a:lnTo>
                  <a:pt x="64259" y="59389"/>
                </a:lnTo>
                <a:cubicBezTo>
                  <a:pt x="64676" y="60193"/>
                  <a:pt x="64889" y="61107"/>
                  <a:pt x="64889" y="62070"/>
                </a:cubicBezTo>
                <a:cubicBezTo>
                  <a:pt x="64889" y="65625"/>
                  <a:pt x="61984" y="68507"/>
                  <a:pt x="58400" y="68507"/>
                </a:cubicBezTo>
                <a:cubicBezTo>
                  <a:pt x="54816" y="68507"/>
                  <a:pt x="51911" y="65625"/>
                  <a:pt x="51911" y="62070"/>
                </a:cubicBezTo>
                <a:cubicBezTo>
                  <a:pt x="51911" y="58516"/>
                  <a:pt x="54816" y="55634"/>
                  <a:pt x="58400" y="55634"/>
                </a:cubicBezTo>
                <a:lnTo>
                  <a:pt x="59506" y="55855"/>
                </a:lnTo>
                <a:lnTo>
                  <a:pt x="96308" y="19350"/>
                </a:lnTo>
                <a:lnTo>
                  <a:pt x="95895" y="12806"/>
                </a:lnTo>
                <a:lnTo>
                  <a:pt x="108805"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lIns="91425" tIns="45700" rIns="91425" bIns="45700" anchor="ctr"/>
          <a:lstStyle/>
          <a:p>
            <a:endParaRPr lang="fr-FR"/>
          </a:p>
        </p:txBody>
      </p:sp>
      <p:sp>
        <p:nvSpPr>
          <p:cNvPr id="52275" name="Shape 932">
            <a:extLst>
              <a:ext uri="{FF2B5EF4-FFF2-40B4-BE49-F238E27FC236}">
                <a16:creationId xmlns="" xmlns:a16="http://schemas.microsoft.com/office/drawing/2014/main" id="{92352AA5-94DA-0F47-9718-EB8812F1511D}"/>
              </a:ext>
            </a:extLst>
          </p:cNvPr>
          <p:cNvSpPr>
            <a:spLocks/>
          </p:cNvSpPr>
          <p:nvPr/>
        </p:nvSpPr>
        <p:spPr bwMode="auto">
          <a:xfrm>
            <a:off x="6980768" y="3100389"/>
            <a:ext cx="446617" cy="338137"/>
          </a:xfrm>
          <a:custGeom>
            <a:avLst/>
            <a:gdLst>
              <a:gd name="T0" fmla="*/ 2147483646 w 120000"/>
              <a:gd name="T1" fmla="*/ 2147483646 h 120000"/>
              <a:gd name="T2" fmla="*/ 2147483646 w 120000"/>
              <a:gd name="T3" fmla="*/ 2147483646 h 120000"/>
              <a:gd name="T4" fmla="*/ 2147483646 w 120000"/>
              <a:gd name="T5" fmla="*/ 2147483646 h 120000"/>
              <a:gd name="T6" fmla="*/ 2147483646 w 120000"/>
              <a:gd name="T7" fmla="*/ 2147483646 h 120000"/>
              <a:gd name="T8" fmla="*/ 2147483646 w 120000"/>
              <a:gd name="T9" fmla="*/ 2147483646 h 120000"/>
              <a:gd name="T10" fmla="*/ 2147483646 w 120000"/>
              <a:gd name="T11" fmla="*/ 2147483646 h 120000"/>
              <a:gd name="T12" fmla="*/ 2147483646 w 120000"/>
              <a:gd name="T13" fmla="*/ 2147483646 h 120000"/>
              <a:gd name="T14" fmla="*/ 2147483646 w 120000"/>
              <a:gd name="T15" fmla="*/ 2147483646 h 120000"/>
              <a:gd name="T16" fmla="*/ 2147483646 w 120000"/>
              <a:gd name="T17" fmla="*/ 2147483646 h 120000"/>
              <a:gd name="T18" fmla="*/ 2147483646 w 120000"/>
              <a:gd name="T19" fmla="*/ 2147483646 h 120000"/>
              <a:gd name="T20" fmla="*/ 2147483646 w 120000"/>
              <a:gd name="T21" fmla="*/ 2147483646 h 120000"/>
              <a:gd name="T22" fmla="*/ 2147483646 w 120000"/>
              <a:gd name="T23" fmla="*/ 2147483646 h 120000"/>
              <a:gd name="T24" fmla="*/ 2147483646 w 120000"/>
              <a:gd name="T25" fmla="*/ 2147483646 h 120000"/>
              <a:gd name="T26" fmla="*/ 2147483646 w 120000"/>
              <a:gd name="T27" fmla="*/ 2147483646 h 120000"/>
              <a:gd name="T28" fmla="*/ 2147483646 w 120000"/>
              <a:gd name="T29" fmla="*/ 2147483646 h 120000"/>
              <a:gd name="T30" fmla="*/ 2147483646 w 120000"/>
              <a:gd name="T31" fmla="*/ 2147483646 h 120000"/>
              <a:gd name="T32" fmla="*/ 2147483646 w 120000"/>
              <a:gd name="T33" fmla="*/ 2147483646 h 120000"/>
              <a:gd name="T34" fmla="*/ 2147483646 w 120000"/>
              <a:gd name="T35" fmla="*/ 2147483646 h 120000"/>
              <a:gd name="T36" fmla="*/ 2147483646 w 120000"/>
              <a:gd name="T37" fmla="*/ 2147483646 h 120000"/>
              <a:gd name="T38" fmla="*/ 2147483646 w 120000"/>
              <a:gd name="T39" fmla="*/ 2147483646 h 120000"/>
              <a:gd name="T40" fmla="*/ 2147483646 w 120000"/>
              <a:gd name="T41" fmla="*/ 2147483646 h 120000"/>
              <a:gd name="T42" fmla="*/ 2147483646 w 120000"/>
              <a:gd name="T43" fmla="*/ 2147483646 h 120000"/>
              <a:gd name="T44" fmla="*/ 2147483646 w 120000"/>
              <a:gd name="T45" fmla="*/ 2147483646 h 120000"/>
              <a:gd name="T46" fmla="*/ 2147483646 w 120000"/>
              <a:gd name="T47" fmla="*/ 2147483646 h 120000"/>
              <a:gd name="T48" fmla="*/ 2147483646 w 120000"/>
              <a:gd name="T49" fmla="*/ 2147483646 h 120000"/>
              <a:gd name="T50" fmla="*/ 2147483646 w 120000"/>
              <a:gd name="T51" fmla="*/ 2147483646 h 120000"/>
              <a:gd name="T52" fmla="*/ 2147483646 w 120000"/>
              <a:gd name="T53" fmla="*/ 2147483646 h 120000"/>
              <a:gd name="T54" fmla="*/ 2147483646 w 120000"/>
              <a:gd name="T55" fmla="*/ 2147483646 h 120000"/>
              <a:gd name="T56" fmla="*/ 2147483646 w 120000"/>
              <a:gd name="T57" fmla="*/ 2147483646 h 120000"/>
              <a:gd name="T58" fmla="*/ 2147483646 w 120000"/>
              <a:gd name="T59" fmla="*/ 2147483646 h 120000"/>
              <a:gd name="T60" fmla="*/ 2147483646 w 120000"/>
              <a:gd name="T61" fmla="*/ 2147483646 h 120000"/>
              <a:gd name="T62" fmla="*/ 2147483646 w 120000"/>
              <a:gd name="T63" fmla="*/ 2147483646 h 120000"/>
              <a:gd name="T64" fmla="*/ 2147483646 w 120000"/>
              <a:gd name="T65" fmla="*/ 2147483646 h 120000"/>
              <a:gd name="T66" fmla="*/ 2147483646 w 120000"/>
              <a:gd name="T67" fmla="*/ 2147483646 h 120000"/>
              <a:gd name="T68" fmla="*/ 2147483646 w 120000"/>
              <a:gd name="T69" fmla="*/ 2147483646 h 120000"/>
              <a:gd name="T70" fmla="*/ 2147483646 w 120000"/>
              <a:gd name="T71" fmla="*/ 2147483646 h 120000"/>
              <a:gd name="T72" fmla="*/ 2147483646 w 120000"/>
              <a:gd name="T73" fmla="*/ 2147483646 h 120000"/>
              <a:gd name="T74" fmla="*/ 2147483646 w 120000"/>
              <a:gd name="T75" fmla="*/ 2147483646 h 120000"/>
              <a:gd name="T76" fmla="*/ 2147483646 w 120000"/>
              <a:gd name="T77" fmla="*/ 2147483646 h 120000"/>
              <a:gd name="T78" fmla="*/ 2147483646 w 120000"/>
              <a:gd name="T79" fmla="*/ 2147483646 h 120000"/>
              <a:gd name="T80" fmla="*/ 2147483646 w 120000"/>
              <a:gd name="T81" fmla="*/ 2147483646 h 120000"/>
              <a:gd name="T82" fmla="*/ 2147483646 w 120000"/>
              <a:gd name="T83" fmla="*/ 2147483646 h 120000"/>
              <a:gd name="T84" fmla="*/ 2147483646 w 120000"/>
              <a:gd name="T85" fmla="*/ 2147483646 h 120000"/>
              <a:gd name="T86" fmla="*/ 2147483646 w 120000"/>
              <a:gd name="T87" fmla="*/ 2147483646 h 120000"/>
              <a:gd name="T88" fmla="*/ 2147483646 w 120000"/>
              <a:gd name="T89" fmla="*/ 2147483646 h 120000"/>
              <a:gd name="T90" fmla="*/ 0 w 120000"/>
              <a:gd name="T91" fmla="*/ 2147483646 h 120000"/>
              <a:gd name="T92" fmla="*/ 2147483646 w 120000"/>
              <a:gd name="T93" fmla="*/ 2147483646 h 120000"/>
              <a:gd name="T94" fmla="*/ 2147483646 w 120000"/>
              <a:gd name="T95" fmla="*/ 2147483646 h 120000"/>
              <a:gd name="T96" fmla="*/ 2147483646 w 120000"/>
              <a:gd name="T97" fmla="*/ 2147483646 h 120000"/>
              <a:gd name="T98" fmla="*/ 2147483646 w 120000"/>
              <a:gd name="T99" fmla="*/ 2147483646 h 120000"/>
              <a:gd name="T100" fmla="*/ 2147483646 w 120000"/>
              <a:gd name="T101" fmla="*/ 2147483646 h 120000"/>
              <a:gd name="T102" fmla="*/ 2147483646 w 120000"/>
              <a:gd name="T103" fmla="*/ 2147483646 h 120000"/>
              <a:gd name="T104" fmla="*/ 2147483646 w 120000"/>
              <a:gd name="T105" fmla="*/ 2147483646 h 120000"/>
              <a:gd name="T106" fmla="*/ 2147483646 w 120000"/>
              <a:gd name="T107" fmla="*/ 2147483646 h 120000"/>
              <a:gd name="T108" fmla="*/ 2147483646 w 120000"/>
              <a:gd name="T109" fmla="*/ 2147483646 h 120000"/>
              <a:gd name="T110" fmla="*/ 2147483646 w 120000"/>
              <a:gd name="T111" fmla="*/ 0 h 120000"/>
              <a:gd name="T112" fmla="*/ 2147483646 w 120000"/>
              <a:gd name="T113" fmla="*/ 2147483646 h 12000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0000"/>
              <a:gd name="T172" fmla="*/ 0 h 120000"/>
              <a:gd name="T173" fmla="*/ 120000 w 120000"/>
              <a:gd name="T174" fmla="*/ 120000 h 12000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0000" h="120000" extrusionOk="0">
                <a:moveTo>
                  <a:pt x="65274" y="39473"/>
                </a:moveTo>
                <a:cubicBezTo>
                  <a:pt x="53599" y="36371"/>
                  <a:pt x="41599" y="43242"/>
                  <a:pt x="38470" y="54820"/>
                </a:cubicBezTo>
                <a:cubicBezTo>
                  <a:pt x="35342" y="66398"/>
                  <a:pt x="42270" y="78299"/>
                  <a:pt x="53945" y="81402"/>
                </a:cubicBezTo>
                <a:cubicBezTo>
                  <a:pt x="65620" y="84504"/>
                  <a:pt x="77621" y="77633"/>
                  <a:pt x="80749" y="66055"/>
                </a:cubicBezTo>
                <a:cubicBezTo>
                  <a:pt x="83877" y="54477"/>
                  <a:pt x="76949" y="42576"/>
                  <a:pt x="65274" y="39473"/>
                </a:cubicBezTo>
                <a:close/>
                <a:moveTo>
                  <a:pt x="69168" y="25060"/>
                </a:moveTo>
                <a:cubicBezTo>
                  <a:pt x="88870" y="30296"/>
                  <a:pt x="100561" y="50379"/>
                  <a:pt x="95282" y="69917"/>
                </a:cubicBezTo>
                <a:cubicBezTo>
                  <a:pt x="90003" y="89455"/>
                  <a:pt x="69753" y="101050"/>
                  <a:pt x="50051" y="95815"/>
                </a:cubicBezTo>
                <a:cubicBezTo>
                  <a:pt x="30350" y="90579"/>
                  <a:pt x="18658" y="70496"/>
                  <a:pt x="23937" y="50958"/>
                </a:cubicBezTo>
                <a:cubicBezTo>
                  <a:pt x="29216" y="31420"/>
                  <a:pt x="49467" y="19825"/>
                  <a:pt x="69168" y="25060"/>
                </a:cubicBezTo>
                <a:close/>
                <a:moveTo>
                  <a:pt x="70584" y="19819"/>
                </a:moveTo>
                <a:cubicBezTo>
                  <a:pt x="47964" y="13808"/>
                  <a:pt x="24713" y="27121"/>
                  <a:pt x="18652" y="49554"/>
                </a:cubicBezTo>
                <a:cubicBezTo>
                  <a:pt x="12591" y="71987"/>
                  <a:pt x="26015" y="95045"/>
                  <a:pt x="48635" y="101056"/>
                </a:cubicBezTo>
                <a:cubicBezTo>
                  <a:pt x="71255" y="107067"/>
                  <a:pt x="94506" y="93754"/>
                  <a:pt x="100567" y="71321"/>
                </a:cubicBezTo>
                <a:cubicBezTo>
                  <a:pt x="106628" y="48888"/>
                  <a:pt x="93204" y="25830"/>
                  <a:pt x="70584" y="19819"/>
                </a:cubicBezTo>
                <a:close/>
                <a:moveTo>
                  <a:pt x="120000" y="28418"/>
                </a:moveTo>
                <a:lnTo>
                  <a:pt x="119819" y="29085"/>
                </a:lnTo>
                <a:lnTo>
                  <a:pt x="119636" y="28804"/>
                </a:lnTo>
                <a:lnTo>
                  <a:pt x="120000" y="28418"/>
                </a:lnTo>
                <a:close/>
                <a:moveTo>
                  <a:pt x="84120" y="4683"/>
                </a:moveTo>
                <a:lnTo>
                  <a:pt x="83867" y="19572"/>
                </a:lnTo>
                <a:lnTo>
                  <a:pt x="83406" y="19449"/>
                </a:lnTo>
                <a:cubicBezTo>
                  <a:pt x="87163" y="21546"/>
                  <a:pt x="90559" y="24117"/>
                  <a:pt x="93431" y="27166"/>
                </a:cubicBezTo>
                <a:lnTo>
                  <a:pt x="106796" y="23870"/>
                </a:lnTo>
                <a:lnTo>
                  <a:pt x="115363" y="39849"/>
                </a:lnTo>
                <a:lnTo>
                  <a:pt x="105840" y="48364"/>
                </a:lnTo>
                <a:cubicBezTo>
                  <a:pt x="107034" y="52676"/>
                  <a:pt x="107596" y="57191"/>
                  <a:pt x="107394" y="61781"/>
                </a:cubicBezTo>
                <a:lnTo>
                  <a:pt x="119289" y="68330"/>
                </a:lnTo>
                <a:lnTo>
                  <a:pt x="114566" y="85810"/>
                </a:lnTo>
                <a:lnTo>
                  <a:pt x="100132" y="85570"/>
                </a:lnTo>
                <a:cubicBezTo>
                  <a:pt x="98307" y="88594"/>
                  <a:pt x="96096" y="91321"/>
                  <a:pt x="93619" y="93756"/>
                </a:cubicBezTo>
                <a:lnTo>
                  <a:pt x="98359" y="106025"/>
                </a:lnTo>
                <a:lnTo>
                  <a:pt x="83411" y="116405"/>
                </a:lnTo>
                <a:lnTo>
                  <a:pt x="72073" y="106643"/>
                </a:lnTo>
                <a:lnTo>
                  <a:pt x="73453" y="105685"/>
                </a:lnTo>
                <a:cubicBezTo>
                  <a:pt x="69110" y="107079"/>
                  <a:pt x="64517" y="107749"/>
                  <a:pt x="59835" y="107723"/>
                </a:cubicBezTo>
                <a:lnTo>
                  <a:pt x="52963" y="119999"/>
                </a:lnTo>
                <a:lnTo>
                  <a:pt x="35336" y="115316"/>
                </a:lnTo>
                <a:lnTo>
                  <a:pt x="35574" y="101277"/>
                </a:lnTo>
                <a:cubicBezTo>
                  <a:pt x="31839" y="99165"/>
                  <a:pt x="28466" y="96583"/>
                  <a:pt x="25614" y="93529"/>
                </a:cubicBezTo>
                <a:lnTo>
                  <a:pt x="25843" y="94015"/>
                </a:lnTo>
                <a:lnTo>
                  <a:pt x="11102" y="96847"/>
                </a:lnTo>
                <a:lnTo>
                  <a:pt x="3390" y="80445"/>
                </a:lnTo>
                <a:lnTo>
                  <a:pt x="13359" y="72429"/>
                </a:lnTo>
                <a:cubicBezTo>
                  <a:pt x="12295" y="68561"/>
                  <a:pt x="11739" y="64530"/>
                  <a:pt x="11738" y="60428"/>
                </a:cubicBezTo>
                <a:lnTo>
                  <a:pt x="0" y="53965"/>
                </a:lnTo>
                <a:lnTo>
                  <a:pt x="4723" y="36484"/>
                </a:lnTo>
                <a:lnTo>
                  <a:pt x="18174" y="36709"/>
                </a:lnTo>
                <a:cubicBezTo>
                  <a:pt x="19999" y="33515"/>
                  <a:pt x="22203" y="30603"/>
                  <a:pt x="24696" y="27997"/>
                </a:cubicBezTo>
                <a:lnTo>
                  <a:pt x="20190" y="14215"/>
                </a:lnTo>
                <a:lnTo>
                  <a:pt x="35666" y="4625"/>
                </a:lnTo>
                <a:lnTo>
                  <a:pt x="46473" y="14962"/>
                </a:lnTo>
                <a:lnTo>
                  <a:pt x="46365" y="15030"/>
                </a:lnTo>
                <a:cubicBezTo>
                  <a:pt x="50613" y="13704"/>
                  <a:pt x="55098" y="13091"/>
                  <a:pt x="59667" y="13141"/>
                </a:cubicBezTo>
                <a:lnTo>
                  <a:pt x="59206" y="13018"/>
                </a:lnTo>
                <a:lnTo>
                  <a:pt x="66493" y="0"/>
                </a:lnTo>
                <a:lnTo>
                  <a:pt x="84120" y="4683"/>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lIns="91425" tIns="45700" rIns="91425" bIns="45700" anchor="ctr"/>
          <a:lstStyle/>
          <a:p>
            <a:endParaRPr lang="fr-FR"/>
          </a:p>
        </p:txBody>
      </p:sp>
      <p:sp>
        <p:nvSpPr>
          <p:cNvPr id="52276" name="Shape 929">
            <a:extLst>
              <a:ext uri="{FF2B5EF4-FFF2-40B4-BE49-F238E27FC236}">
                <a16:creationId xmlns="" xmlns:a16="http://schemas.microsoft.com/office/drawing/2014/main" id="{5DCD5889-6AFD-7C49-990E-CE42B3FBD7C2}"/>
              </a:ext>
            </a:extLst>
          </p:cNvPr>
          <p:cNvSpPr>
            <a:spLocks/>
          </p:cNvSpPr>
          <p:nvPr/>
        </p:nvSpPr>
        <p:spPr bwMode="auto">
          <a:xfrm rot="-5400000">
            <a:off x="9730847" y="2939522"/>
            <a:ext cx="409575" cy="588433"/>
          </a:xfrm>
          <a:custGeom>
            <a:avLst/>
            <a:gdLst>
              <a:gd name="T0" fmla="*/ 2147483646 w 120000"/>
              <a:gd name="T1" fmla="*/ 2147483646 h 120000"/>
              <a:gd name="T2" fmla="*/ 2147483646 w 120000"/>
              <a:gd name="T3" fmla="*/ 2147483646 h 120000"/>
              <a:gd name="T4" fmla="*/ 2147483646 w 120000"/>
              <a:gd name="T5" fmla="*/ 2147483646 h 120000"/>
              <a:gd name="T6" fmla="*/ 2147483646 w 120000"/>
              <a:gd name="T7" fmla="*/ 2147483646 h 120000"/>
              <a:gd name="T8" fmla="*/ 0 w 120000"/>
              <a:gd name="T9" fmla="*/ 2147483646 h 120000"/>
              <a:gd name="T10" fmla="*/ 2147483646 w 120000"/>
              <a:gd name="T11" fmla="*/ 2147483646 h 120000"/>
              <a:gd name="T12" fmla="*/ 2147483646 w 120000"/>
              <a:gd name="T13" fmla="*/ 2147483646 h 120000"/>
              <a:gd name="T14" fmla="*/ 2147483646 w 120000"/>
              <a:gd name="T15" fmla="*/ 2147483646 h 120000"/>
              <a:gd name="T16" fmla="*/ 2147483646 w 120000"/>
              <a:gd name="T17" fmla="*/ 2147483646 h 120000"/>
              <a:gd name="T18" fmla="*/ 2147483646 w 120000"/>
              <a:gd name="T19" fmla="*/ 2147483646 h 120000"/>
              <a:gd name="T20" fmla="*/ 2147483646 w 120000"/>
              <a:gd name="T21" fmla="*/ 2147483646 h 120000"/>
              <a:gd name="T22" fmla="*/ 2147483646 w 120000"/>
              <a:gd name="T23" fmla="*/ 2147483646 h 120000"/>
              <a:gd name="T24" fmla="*/ 2147483646 w 120000"/>
              <a:gd name="T25" fmla="*/ 2147483646 h 120000"/>
              <a:gd name="T26" fmla="*/ 2147483646 w 120000"/>
              <a:gd name="T27" fmla="*/ 2147483646 h 120000"/>
              <a:gd name="T28" fmla="*/ 2147483646 w 120000"/>
              <a:gd name="T29" fmla="*/ 2147483646 h 120000"/>
              <a:gd name="T30" fmla="*/ 2147483646 w 120000"/>
              <a:gd name="T31" fmla="*/ 2147483646 h 120000"/>
              <a:gd name="T32" fmla="*/ 2147483646 w 120000"/>
              <a:gd name="T33" fmla="*/ 2147483646 h 120000"/>
              <a:gd name="T34" fmla="*/ 2147483646 w 120000"/>
              <a:gd name="T35" fmla="*/ 2147483646 h 120000"/>
              <a:gd name="T36" fmla="*/ 2147483646 w 120000"/>
              <a:gd name="T37" fmla="*/ 2147483646 h 120000"/>
              <a:gd name="T38" fmla="*/ 2147483646 w 120000"/>
              <a:gd name="T39" fmla="*/ 2147483646 h 120000"/>
              <a:gd name="T40" fmla="*/ 2147483646 w 120000"/>
              <a:gd name="T41" fmla="*/ 0 h 120000"/>
              <a:gd name="T42" fmla="*/ 2147483646 w 120000"/>
              <a:gd name="T43" fmla="*/ 2147483646 h 1200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0000"/>
              <a:gd name="T67" fmla="*/ 0 h 120000"/>
              <a:gd name="T68" fmla="*/ 120000 w 120000"/>
              <a:gd name="T69" fmla="*/ 120000 h 1200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0000" h="120000" extrusionOk="0">
                <a:moveTo>
                  <a:pt x="52114" y="23995"/>
                </a:moveTo>
                <a:lnTo>
                  <a:pt x="26681" y="59999"/>
                </a:lnTo>
                <a:lnTo>
                  <a:pt x="52114" y="96003"/>
                </a:lnTo>
                <a:lnTo>
                  <a:pt x="25433" y="96003"/>
                </a:lnTo>
                <a:lnTo>
                  <a:pt x="0" y="59999"/>
                </a:lnTo>
                <a:lnTo>
                  <a:pt x="25433" y="23995"/>
                </a:lnTo>
                <a:lnTo>
                  <a:pt x="52114" y="23995"/>
                </a:lnTo>
                <a:close/>
                <a:moveTo>
                  <a:pt x="119999" y="60000"/>
                </a:moveTo>
                <a:lnTo>
                  <a:pt x="76696" y="120000"/>
                </a:lnTo>
                <a:lnTo>
                  <a:pt x="71450" y="112731"/>
                </a:lnTo>
                <a:lnTo>
                  <a:pt x="44503" y="112731"/>
                </a:lnTo>
                <a:cubicBezTo>
                  <a:pt x="43660" y="114688"/>
                  <a:pt x="41587" y="116065"/>
                  <a:pt x="39167" y="116065"/>
                </a:cubicBezTo>
                <a:cubicBezTo>
                  <a:pt x="37038" y="116065"/>
                  <a:pt x="35178" y="115000"/>
                  <a:pt x="34259" y="113372"/>
                </a:cubicBezTo>
                <a:lnTo>
                  <a:pt x="12122" y="117398"/>
                </a:lnTo>
                <a:lnTo>
                  <a:pt x="12122" y="104063"/>
                </a:lnTo>
                <a:lnTo>
                  <a:pt x="34259" y="108089"/>
                </a:lnTo>
                <a:cubicBezTo>
                  <a:pt x="35178" y="106461"/>
                  <a:pt x="37038" y="105397"/>
                  <a:pt x="39167" y="105397"/>
                </a:cubicBezTo>
                <a:cubicBezTo>
                  <a:pt x="41587" y="105397"/>
                  <a:pt x="43660" y="106773"/>
                  <a:pt x="44503" y="108730"/>
                </a:cubicBezTo>
                <a:lnTo>
                  <a:pt x="68563" y="108730"/>
                </a:lnTo>
                <a:lnTo>
                  <a:pt x="33393" y="60000"/>
                </a:lnTo>
                <a:lnTo>
                  <a:pt x="76696" y="0"/>
                </a:lnTo>
                <a:lnTo>
                  <a:pt x="119999" y="6000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lIns="91425" tIns="45700" rIns="91425" bIns="45700" anchor="ctr"/>
          <a:lstStyle/>
          <a:p>
            <a:endParaRPr lang="fr-FR"/>
          </a:p>
        </p:txBody>
      </p:sp>
      <p:sp>
        <p:nvSpPr>
          <p:cNvPr id="12" name="Rectangle 11">
            <a:extLst>
              <a:ext uri="{FF2B5EF4-FFF2-40B4-BE49-F238E27FC236}">
                <a16:creationId xmlns="" xmlns:a16="http://schemas.microsoft.com/office/drawing/2014/main" id="{1608A821-22E8-4F1F-A780-F21525E218D2}"/>
              </a:ext>
            </a:extLst>
          </p:cNvPr>
          <p:cNvSpPr>
            <a:spLocks noChangeArrowheads="1"/>
          </p:cNvSpPr>
          <p:nvPr/>
        </p:nvSpPr>
        <p:spPr bwMode="auto">
          <a:xfrm>
            <a:off x="0" y="1447800"/>
            <a:ext cx="12192000" cy="400050"/>
          </a:xfrm>
          <a:prstGeom prst="rect">
            <a:avLst/>
          </a:prstGeom>
          <a:noFill/>
          <a:ln>
            <a:noFill/>
          </a:ln>
        </p:spPr>
        <p:txBody>
          <a:bodyPr>
            <a:spAutoFit/>
          </a:bodyPr>
          <a:lstStyle/>
          <a:p>
            <a:pPr marL="342900" indent="-342900" eaLnBrk="1" hangingPunct="1">
              <a:buClr>
                <a:srgbClr val="0092D2"/>
              </a:buClr>
              <a:buFont typeface="Wingdings" pitchFamily="2" charset="2"/>
              <a:buChar char="q"/>
              <a:defRPr/>
            </a:pPr>
            <a:r>
              <a:rPr lang="en-US" sz="2000" dirty="0">
                <a:solidFill>
                  <a:schemeClr val="tx2"/>
                </a:solidFill>
                <a:latin typeface="Arial"/>
                <a:ea typeface="+mn-ea"/>
                <a:cs typeface="Arial"/>
              </a:rPr>
              <a:t>Dispersion : Membrane application</a:t>
            </a:r>
            <a:endParaRPr lang="en-US" sz="2000" b="1" dirty="0">
              <a:solidFill>
                <a:schemeClr val="tx2"/>
              </a:solidFill>
              <a:latin typeface="Arial"/>
              <a:ea typeface="+mn-ea"/>
              <a:cs typeface="Arial"/>
            </a:endParaRPr>
          </a:p>
        </p:txBody>
      </p:sp>
      <p:pic>
        <p:nvPicPr>
          <p:cNvPr id="52278" name="Image 16">
            <a:extLst>
              <a:ext uri="{FF2B5EF4-FFF2-40B4-BE49-F238E27FC236}">
                <a16:creationId xmlns="" xmlns:a16="http://schemas.microsoft.com/office/drawing/2014/main" id="{6F92D431-6748-6E49-AD6A-64ECB4C48510}"/>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849164" y="939588"/>
            <a:ext cx="1627398" cy="142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79" name="ZoneTexte 28">
            <a:extLst>
              <a:ext uri="{FF2B5EF4-FFF2-40B4-BE49-F238E27FC236}">
                <a16:creationId xmlns="" xmlns:a16="http://schemas.microsoft.com/office/drawing/2014/main" id="{942BE495-FB1F-1F44-8192-4CD7BD8A71BA}"/>
              </a:ext>
            </a:extLst>
          </p:cNvPr>
          <p:cNvSpPr txBox="1">
            <a:spLocks noChangeArrowheads="1"/>
          </p:cNvSpPr>
          <p:nvPr/>
        </p:nvSpPr>
        <p:spPr bwMode="auto">
          <a:xfrm>
            <a:off x="2351618" y="473076"/>
            <a:ext cx="9840383"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fr-FR" altLang="fr-FR" sz="2200" b="1">
                <a:solidFill>
                  <a:srgbClr val="202B46"/>
                </a:solidFill>
                <a:latin typeface="Arial" panose="020B0604020202020204" pitchFamily="34" charset="0"/>
                <a:cs typeface="Arial" panose="020B0604020202020204" pitchFamily="34" charset="0"/>
              </a:rPr>
              <a:t>TURBISCAN</a:t>
            </a:r>
          </a:p>
          <a:p>
            <a:pPr eaLnBrk="1" hangingPunct="1"/>
            <a:r>
              <a:rPr lang="fr-FR" altLang="fr-FR" sz="1800">
                <a:solidFill>
                  <a:srgbClr val="0092D2"/>
                </a:solidFill>
                <a:latin typeface="Arial" panose="020B0604020202020204" pitchFamily="34" charset="0"/>
                <a:cs typeface="Arial" panose="020B0604020202020204" pitchFamily="34" charset="0"/>
              </a:rPr>
              <a:t>Formulation - Dispersibility</a:t>
            </a:r>
          </a:p>
        </p:txBody>
      </p:sp>
      <p:grpSp>
        <p:nvGrpSpPr>
          <p:cNvPr id="52280" name="Groupe 4">
            <a:extLst>
              <a:ext uri="{FF2B5EF4-FFF2-40B4-BE49-F238E27FC236}">
                <a16:creationId xmlns="" xmlns:a16="http://schemas.microsoft.com/office/drawing/2014/main" id="{B57A401C-151C-1140-8DDB-ABC09B38B64D}"/>
              </a:ext>
            </a:extLst>
          </p:cNvPr>
          <p:cNvGrpSpPr>
            <a:grpSpLocks/>
          </p:cNvGrpSpPr>
          <p:nvPr/>
        </p:nvGrpSpPr>
        <p:grpSpPr bwMode="auto">
          <a:xfrm>
            <a:off x="6498168" y="404814"/>
            <a:ext cx="1452033" cy="892175"/>
            <a:chOff x="6088499" y="1241279"/>
            <a:chExt cx="1246073" cy="892072"/>
          </a:xfrm>
        </p:grpSpPr>
        <p:grpSp>
          <p:nvGrpSpPr>
            <p:cNvPr id="52282" name="Groupe 3">
              <a:extLst>
                <a:ext uri="{FF2B5EF4-FFF2-40B4-BE49-F238E27FC236}">
                  <a16:creationId xmlns="" xmlns:a16="http://schemas.microsoft.com/office/drawing/2014/main" id="{5FF31B4B-3480-7742-AA46-9985B8E407C7}"/>
                </a:ext>
              </a:extLst>
            </p:cNvPr>
            <p:cNvGrpSpPr>
              <a:grpSpLocks noChangeAspect="1"/>
            </p:cNvGrpSpPr>
            <p:nvPr/>
          </p:nvGrpSpPr>
          <p:grpSpPr bwMode="auto">
            <a:xfrm>
              <a:off x="6088499" y="1241279"/>
              <a:ext cx="914684" cy="892072"/>
              <a:chOff x="5859082" y="1685662"/>
              <a:chExt cx="873157" cy="851572"/>
            </a:xfrm>
          </p:grpSpPr>
          <p:sp>
            <p:nvSpPr>
              <p:cNvPr id="31" name="Shape 391">
                <a:extLst>
                  <a:ext uri="{FF2B5EF4-FFF2-40B4-BE49-F238E27FC236}">
                    <a16:creationId xmlns="" xmlns:a16="http://schemas.microsoft.com/office/drawing/2014/main" id="{69FAECFD-C80C-4186-9439-D6E6BD0696BB}"/>
                  </a:ext>
                </a:extLst>
              </p:cNvPr>
              <p:cNvSpPr/>
              <p:nvPr/>
            </p:nvSpPr>
            <p:spPr>
              <a:xfrm rot="10800000">
                <a:off x="5913632" y="1726573"/>
                <a:ext cx="763705" cy="763687"/>
              </a:xfrm>
              <a:prstGeom prst="blockArc">
                <a:avLst>
                  <a:gd name="adj1" fmla="val 10800000"/>
                  <a:gd name="adj2" fmla="val 16227627"/>
                  <a:gd name="adj3" fmla="val 18597"/>
                </a:avLst>
              </a:prstGeom>
              <a:solidFill>
                <a:schemeClr val="bg1">
                  <a:lumMod val="65000"/>
                </a:schemeClr>
              </a:solidFill>
              <a:ln>
                <a:noFill/>
              </a:ln>
            </p:spPr>
            <p:txBody>
              <a:bodyPr lIns="91425" tIns="45700" rIns="91425" bIns="45700" anchor="ctr"/>
              <a:lstStyle/>
              <a:p>
                <a:pPr algn="ctr">
                  <a:spcBef>
                    <a:spcPts val="0"/>
                  </a:spcBef>
                  <a:defRPr/>
                </a:pPr>
                <a:endParaRPr sz="1800" dirty="0">
                  <a:solidFill>
                    <a:schemeClr val="dk1"/>
                  </a:solidFill>
                  <a:latin typeface="Arial"/>
                  <a:ea typeface="Arial"/>
                  <a:cs typeface="Arial"/>
                  <a:sym typeface="Arial"/>
                </a:endParaRPr>
              </a:p>
            </p:txBody>
          </p:sp>
          <p:sp>
            <p:nvSpPr>
              <p:cNvPr id="32" name="Shape 389">
                <a:extLst>
                  <a:ext uri="{FF2B5EF4-FFF2-40B4-BE49-F238E27FC236}">
                    <a16:creationId xmlns="" xmlns:a16="http://schemas.microsoft.com/office/drawing/2014/main" id="{73BF6F02-BBC6-4E4C-BB37-256F68DCE166}"/>
                  </a:ext>
                </a:extLst>
              </p:cNvPr>
              <p:cNvSpPr/>
              <p:nvPr/>
            </p:nvSpPr>
            <p:spPr>
              <a:xfrm>
                <a:off x="5913632" y="1726573"/>
                <a:ext cx="763705" cy="763687"/>
              </a:xfrm>
              <a:prstGeom prst="blockArc">
                <a:avLst>
                  <a:gd name="adj1" fmla="val 10800000"/>
                  <a:gd name="adj2" fmla="val 16227627"/>
                  <a:gd name="adj3" fmla="val 18597"/>
                </a:avLst>
              </a:prstGeom>
              <a:solidFill>
                <a:srgbClr val="F5AC41"/>
              </a:solidFill>
              <a:ln>
                <a:noFill/>
              </a:ln>
            </p:spPr>
            <p:txBody>
              <a:bodyPr lIns="91425" tIns="45700" rIns="91425" bIns="45700" anchor="ctr"/>
              <a:lstStyle/>
              <a:p>
                <a:pPr algn="ctr">
                  <a:spcBef>
                    <a:spcPts val="0"/>
                  </a:spcBef>
                  <a:defRPr/>
                </a:pPr>
                <a:endParaRPr sz="1800">
                  <a:solidFill>
                    <a:schemeClr val="dk1"/>
                  </a:solidFill>
                  <a:latin typeface="Arial"/>
                  <a:ea typeface="Arial"/>
                  <a:cs typeface="Arial"/>
                  <a:sym typeface="Arial"/>
                </a:endParaRPr>
              </a:p>
            </p:txBody>
          </p:sp>
          <p:sp>
            <p:nvSpPr>
              <p:cNvPr id="33" name="Shape 390">
                <a:extLst>
                  <a:ext uri="{FF2B5EF4-FFF2-40B4-BE49-F238E27FC236}">
                    <a16:creationId xmlns="" xmlns:a16="http://schemas.microsoft.com/office/drawing/2014/main" id="{52A1802E-87E2-4BD7-8DDE-6B8B938B82F1}"/>
                  </a:ext>
                </a:extLst>
              </p:cNvPr>
              <p:cNvSpPr/>
              <p:nvPr/>
            </p:nvSpPr>
            <p:spPr>
              <a:xfrm rot="5400000">
                <a:off x="5913641" y="1726565"/>
                <a:ext cx="763687" cy="763705"/>
              </a:xfrm>
              <a:prstGeom prst="blockArc">
                <a:avLst>
                  <a:gd name="adj1" fmla="val 10800000"/>
                  <a:gd name="adj2" fmla="val 16227627"/>
                  <a:gd name="adj3" fmla="val 18597"/>
                </a:avLst>
              </a:prstGeom>
              <a:solidFill>
                <a:schemeClr val="bg1">
                  <a:lumMod val="75000"/>
                </a:schemeClr>
              </a:solidFill>
              <a:ln>
                <a:noFill/>
              </a:ln>
            </p:spPr>
            <p:txBody>
              <a:bodyPr lIns="91425" tIns="45700" rIns="91425" bIns="45700" anchor="ctr"/>
              <a:lstStyle/>
              <a:p>
                <a:pPr algn="ctr">
                  <a:spcBef>
                    <a:spcPts val="0"/>
                  </a:spcBef>
                  <a:defRPr/>
                </a:pPr>
                <a:endParaRPr sz="1800">
                  <a:solidFill>
                    <a:schemeClr val="dk1"/>
                  </a:solidFill>
                  <a:latin typeface="Arial"/>
                  <a:ea typeface="Arial"/>
                  <a:cs typeface="Arial"/>
                  <a:sym typeface="Arial"/>
                </a:endParaRPr>
              </a:p>
            </p:txBody>
          </p:sp>
          <p:sp>
            <p:nvSpPr>
              <p:cNvPr id="34" name="Shape 392">
                <a:extLst>
                  <a:ext uri="{FF2B5EF4-FFF2-40B4-BE49-F238E27FC236}">
                    <a16:creationId xmlns="" xmlns:a16="http://schemas.microsoft.com/office/drawing/2014/main" id="{4C4B89D2-5B64-4CFE-A56F-4C20B87E27BF}"/>
                  </a:ext>
                </a:extLst>
              </p:cNvPr>
              <p:cNvSpPr/>
              <p:nvPr/>
            </p:nvSpPr>
            <p:spPr>
              <a:xfrm rot="16200000">
                <a:off x="5913641" y="1726565"/>
                <a:ext cx="763687" cy="763705"/>
              </a:xfrm>
              <a:prstGeom prst="blockArc">
                <a:avLst>
                  <a:gd name="adj1" fmla="val 10800000"/>
                  <a:gd name="adj2" fmla="val 16227627"/>
                  <a:gd name="adj3" fmla="val 18597"/>
                </a:avLst>
              </a:prstGeom>
              <a:solidFill>
                <a:schemeClr val="bg1">
                  <a:lumMod val="50000"/>
                </a:schemeClr>
              </a:solidFill>
              <a:ln>
                <a:noFill/>
                <a:prstDash val="solid"/>
              </a:ln>
            </p:spPr>
            <p:txBody>
              <a:bodyPr lIns="91425" tIns="45700" rIns="91425" bIns="45700" anchor="ctr"/>
              <a:lstStyle/>
              <a:p>
                <a:pPr algn="ctr">
                  <a:spcBef>
                    <a:spcPts val="0"/>
                  </a:spcBef>
                  <a:defRPr/>
                </a:pPr>
                <a:endParaRPr sz="1800">
                  <a:solidFill>
                    <a:schemeClr val="dk1"/>
                  </a:solidFill>
                  <a:latin typeface="Arial"/>
                  <a:ea typeface="Arial"/>
                  <a:cs typeface="Arial"/>
                  <a:sym typeface="Arial"/>
                </a:endParaRPr>
              </a:p>
            </p:txBody>
          </p:sp>
          <p:sp>
            <p:nvSpPr>
              <p:cNvPr id="35" name="Shape 396">
                <a:extLst>
                  <a:ext uri="{FF2B5EF4-FFF2-40B4-BE49-F238E27FC236}">
                    <a16:creationId xmlns="" xmlns:a16="http://schemas.microsoft.com/office/drawing/2014/main" id="{017C33BE-0158-4C99-B62C-8FA6F1BECBEF}"/>
                  </a:ext>
                </a:extLst>
              </p:cNvPr>
              <p:cNvSpPr/>
              <p:nvPr/>
            </p:nvSpPr>
            <p:spPr>
              <a:xfrm>
                <a:off x="5859082" y="1978105"/>
                <a:ext cx="239415" cy="128797"/>
              </a:xfrm>
              <a:prstGeom prst="triangle">
                <a:avLst>
                  <a:gd name="adj" fmla="val 50000"/>
                </a:avLst>
              </a:prstGeom>
              <a:solidFill>
                <a:schemeClr val="bg1">
                  <a:lumMod val="50000"/>
                  <a:alpha val="30000"/>
                </a:schemeClr>
              </a:solidFill>
              <a:ln>
                <a:noFill/>
                <a:prstDash val="solid"/>
              </a:ln>
            </p:spPr>
            <p:txBody>
              <a:bodyPr lIns="91425" tIns="45700" rIns="91425" bIns="45700" anchor="ctr"/>
              <a:lstStyle/>
              <a:p>
                <a:pPr algn="ctr">
                  <a:spcBef>
                    <a:spcPts val="0"/>
                  </a:spcBef>
                  <a:defRPr/>
                </a:pPr>
                <a:endParaRPr sz="1800">
                  <a:solidFill>
                    <a:schemeClr val="lt1"/>
                  </a:solidFill>
                  <a:latin typeface="Arial"/>
                  <a:ea typeface="Arial"/>
                  <a:cs typeface="Arial"/>
                  <a:sym typeface="Arial"/>
                </a:endParaRPr>
              </a:p>
            </p:txBody>
          </p:sp>
          <p:sp>
            <p:nvSpPr>
              <p:cNvPr id="52289" name="Shape 393">
                <a:extLst>
                  <a:ext uri="{FF2B5EF4-FFF2-40B4-BE49-F238E27FC236}">
                    <a16:creationId xmlns="" xmlns:a16="http://schemas.microsoft.com/office/drawing/2014/main" id="{EEFD7E37-D870-8A47-8559-EFCF57A0E2E8}"/>
                  </a:ext>
                </a:extLst>
              </p:cNvPr>
              <p:cNvSpPr>
                <a:spLocks noChangeArrowheads="1"/>
              </p:cNvSpPr>
              <p:nvPr/>
            </p:nvSpPr>
            <p:spPr bwMode="auto">
              <a:xfrm rot="5400000">
                <a:off x="6232327" y="1741330"/>
                <a:ext cx="240253" cy="128917"/>
              </a:xfrm>
              <a:prstGeom prst="triangle">
                <a:avLst>
                  <a:gd name="adj" fmla="val 50000"/>
                </a:avLst>
              </a:prstGeom>
              <a:solidFill>
                <a:srgbClr val="F5AC4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endParaRPr lang="en-US" altLang="en-US" sz="18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37" name="Shape 394">
                <a:extLst>
                  <a:ext uri="{FF2B5EF4-FFF2-40B4-BE49-F238E27FC236}">
                    <a16:creationId xmlns="" xmlns:a16="http://schemas.microsoft.com/office/drawing/2014/main" id="{D9BCAB3B-48B7-42BB-BFAA-11F4FCE332B7}"/>
                  </a:ext>
                </a:extLst>
              </p:cNvPr>
              <p:cNvSpPr/>
              <p:nvPr/>
            </p:nvSpPr>
            <p:spPr>
              <a:xfrm rot="10800000">
                <a:off x="6492472" y="2108417"/>
                <a:ext cx="239415" cy="128797"/>
              </a:xfrm>
              <a:prstGeom prst="triangle">
                <a:avLst>
                  <a:gd name="adj" fmla="val 50000"/>
                </a:avLst>
              </a:prstGeom>
              <a:solidFill>
                <a:schemeClr val="bg1">
                  <a:lumMod val="75000"/>
                </a:schemeClr>
              </a:solidFill>
              <a:ln>
                <a:noFill/>
              </a:ln>
            </p:spPr>
            <p:txBody>
              <a:bodyPr lIns="91425" tIns="45700" rIns="91425" bIns="45700" anchor="ctr"/>
              <a:lstStyle/>
              <a:p>
                <a:pPr algn="ctr">
                  <a:spcBef>
                    <a:spcPts val="0"/>
                  </a:spcBef>
                  <a:defRPr/>
                </a:pPr>
                <a:endParaRPr sz="1800">
                  <a:solidFill>
                    <a:schemeClr val="lt1"/>
                  </a:solidFill>
                  <a:latin typeface="Arial"/>
                  <a:ea typeface="Arial"/>
                  <a:cs typeface="Arial"/>
                  <a:sym typeface="Arial"/>
                </a:endParaRPr>
              </a:p>
            </p:txBody>
          </p:sp>
          <p:sp>
            <p:nvSpPr>
              <p:cNvPr id="38" name="Shape 395">
                <a:extLst>
                  <a:ext uri="{FF2B5EF4-FFF2-40B4-BE49-F238E27FC236}">
                    <a16:creationId xmlns="" xmlns:a16="http://schemas.microsoft.com/office/drawing/2014/main" id="{4C770924-8554-45A4-A794-C7C9470D3181}"/>
                  </a:ext>
                </a:extLst>
              </p:cNvPr>
              <p:cNvSpPr/>
              <p:nvPr/>
            </p:nvSpPr>
            <p:spPr>
              <a:xfrm rot="16200000">
                <a:off x="6116683" y="2352372"/>
                <a:ext cx="240926" cy="128800"/>
              </a:xfrm>
              <a:prstGeom prst="triangle">
                <a:avLst>
                  <a:gd name="adj" fmla="val 50000"/>
                </a:avLst>
              </a:prstGeom>
              <a:solidFill>
                <a:schemeClr val="bg1">
                  <a:lumMod val="65000"/>
                </a:schemeClr>
              </a:solidFill>
              <a:ln>
                <a:noFill/>
              </a:ln>
            </p:spPr>
            <p:txBody>
              <a:bodyPr lIns="91425" tIns="45700" rIns="91425" bIns="45700" anchor="ctr"/>
              <a:lstStyle/>
              <a:p>
                <a:pPr algn="ctr">
                  <a:spcBef>
                    <a:spcPts val="0"/>
                  </a:spcBef>
                  <a:defRPr/>
                </a:pPr>
                <a:endParaRPr sz="1800">
                  <a:solidFill>
                    <a:schemeClr val="lt1"/>
                  </a:solidFill>
                  <a:latin typeface="Arial"/>
                  <a:ea typeface="Arial"/>
                  <a:cs typeface="Arial"/>
                  <a:sym typeface="Arial"/>
                </a:endParaRPr>
              </a:p>
            </p:txBody>
          </p:sp>
        </p:grpSp>
        <p:sp>
          <p:nvSpPr>
            <p:cNvPr id="30" name="Rectangle 29">
              <a:extLst>
                <a:ext uri="{FF2B5EF4-FFF2-40B4-BE49-F238E27FC236}">
                  <a16:creationId xmlns="" xmlns:a16="http://schemas.microsoft.com/office/drawing/2014/main" id="{162FAC5F-A88F-46C0-A9A7-E72A9C309A15}"/>
                </a:ext>
              </a:extLst>
            </p:cNvPr>
            <p:cNvSpPr>
              <a:spLocks noChangeArrowheads="1"/>
            </p:cNvSpPr>
            <p:nvPr/>
          </p:nvSpPr>
          <p:spPr bwMode="auto">
            <a:xfrm>
              <a:off x="6245647" y="1568266"/>
              <a:ext cx="1088925" cy="207725"/>
            </a:xfrm>
            <a:prstGeom prst="rect">
              <a:avLst/>
            </a:prstGeom>
            <a:noFill/>
            <a:ln>
              <a:noFill/>
            </a:ln>
          </p:spPr>
          <p:txBody>
            <a:bodyPr>
              <a:spAutoFit/>
            </a:bodyPr>
            <a:lstStyle/>
            <a:p>
              <a:pPr marL="0" lvl="1" eaLnBrk="1" hangingPunct="1">
                <a:lnSpc>
                  <a:spcPct val="150000"/>
                </a:lnSpc>
                <a:defRPr/>
              </a:pPr>
              <a:r>
                <a:rPr lang="en-US" sz="500" b="1" dirty="0" err="1">
                  <a:solidFill>
                    <a:srgbClr val="F5AC41"/>
                  </a:solidFill>
                  <a:latin typeface="Arial"/>
                  <a:ea typeface="+mn-ea"/>
                  <a:cs typeface="Arial"/>
                </a:rPr>
                <a:t>Dispersibility</a:t>
              </a:r>
              <a:endParaRPr lang="en-US" sz="500" b="1" dirty="0">
                <a:solidFill>
                  <a:srgbClr val="F5AC41"/>
                </a:solidFill>
                <a:latin typeface="Arial"/>
                <a:ea typeface="+mn-ea"/>
                <a:cs typeface="Arial"/>
              </a:endParaRPr>
            </a:p>
          </p:txBody>
        </p:sp>
      </p:grpSp>
      <p:sp>
        <p:nvSpPr>
          <p:cNvPr id="39" name="Rectangle 38">
            <a:extLst>
              <a:ext uri="{FF2B5EF4-FFF2-40B4-BE49-F238E27FC236}">
                <a16:creationId xmlns="" xmlns:a16="http://schemas.microsoft.com/office/drawing/2014/main" id="{9D742CF3-D445-4CE9-9D77-CD61AE786CC2}"/>
              </a:ext>
            </a:extLst>
          </p:cNvPr>
          <p:cNvSpPr>
            <a:spLocks noChangeArrowheads="1"/>
          </p:cNvSpPr>
          <p:nvPr/>
        </p:nvSpPr>
        <p:spPr bwMode="auto">
          <a:xfrm rot="874505">
            <a:off x="10475384" y="2147888"/>
            <a:ext cx="1159933" cy="347662"/>
          </a:xfrm>
          <a:prstGeom prst="rect">
            <a:avLst/>
          </a:prstGeom>
          <a:solidFill>
            <a:srgbClr val="374359"/>
          </a:solidFill>
          <a:ln>
            <a:noFill/>
          </a:ln>
        </p:spPr>
        <p:txBody>
          <a:bodyPr>
            <a:spAutoFit/>
          </a:bodyPr>
          <a:lstStyle/>
          <a:p>
            <a:pPr marL="0" lvl="1" eaLnBrk="1" hangingPunct="1">
              <a:lnSpc>
                <a:spcPct val="150000"/>
              </a:lnSpc>
              <a:defRPr/>
            </a:pPr>
            <a:r>
              <a:rPr lang="en-US" sz="1100" dirty="0">
                <a:solidFill>
                  <a:schemeClr val="bg1"/>
                </a:solidFill>
                <a:latin typeface="Arial"/>
                <a:ea typeface="+mn-ea"/>
                <a:cs typeface="Arial"/>
              </a:rPr>
              <a:t>TSI inside</a:t>
            </a:r>
          </a:p>
        </p:txBody>
      </p:sp>
    </p:spTree>
    <p:extLst>
      <p:ext uri="{BB962C8B-B14F-4D97-AF65-F5344CB8AC3E}">
        <p14:creationId xmlns:p14="http://schemas.microsoft.com/office/powerpoint/2010/main" xmlns="" val="30648871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587F512B-B1F8-4D74-B94C-90EC45574687}"/>
              </a:ext>
            </a:extLst>
          </p:cNvPr>
          <p:cNvSpPr>
            <a:spLocks noChangeArrowheads="1"/>
          </p:cNvSpPr>
          <p:nvPr/>
        </p:nvSpPr>
        <p:spPr bwMode="auto">
          <a:xfrm>
            <a:off x="-529166" y="1884363"/>
            <a:ext cx="12060767" cy="1200329"/>
          </a:xfrm>
          <a:prstGeom prst="rect">
            <a:avLst/>
          </a:prstGeom>
          <a:noFill/>
          <a:ln>
            <a:noFill/>
          </a:ln>
        </p:spPr>
        <p:txBody>
          <a:bodyPr>
            <a:spAutoFit/>
          </a:bodyPr>
          <a:lstStyle/>
          <a:p>
            <a:pPr marL="742950" lvl="1" indent="-285750" eaLnBrk="1" hangingPunct="1">
              <a:lnSpc>
                <a:spcPct val="150000"/>
              </a:lnSpc>
              <a:buFont typeface="Wingdings" panose="05000000000000000000" pitchFamily="2" charset="2"/>
              <a:buChar char="ü"/>
              <a:defRPr/>
            </a:pPr>
            <a:r>
              <a:rPr lang="en-US" sz="1600" dirty="0">
                <a:solidFill>
                  <a:schemeClr val="tx2"/>
                </a:solidFill>
                <a:latin typeface="Arial"/>
                <a:ea typeface="+mn-ea"/>
                <a:cs typeface="Arial"/>
              </a:rPr>
              <a:t>Membrane : Matrix based on Polyvinylidene Fluoride (PVDF) + Poly(vinyl alcohol) (PVA)</a:t>
            </a:r>
            <a:br>
              <a:rPr lang="en-US" sz="1600" dirty="0">
                <a:solidFill>
                  <a:schemeClr val="tx2"/>
                </a:solidFill>
                <a:latin typeface="Arial"/>
                <a:ea typeface="+mn-ea"/>
                <a:cs typeface="Arial"/>
              </a:rPr>
            </a:br>
            <a:r>
              <a:rPr lang="en-US" sz="1600" dirty="0">
                <a:solidFill>
                  <a:schemeClr val="tx2"/>
                </a:solidFill>
                <a:latin typeface="Arial"/>
                <a:ea typeface="+mn-ea"/>
                <a:cs typeface="Arial"/>
              </a:rPr>
              <a:t>[PVA] from 0 to 4%</a:t>
            </a:r>
          </a:p>
          <a:p>
            <a:pPr lvl="1" eaLnBrk="1" hangingPunct="1">
              <a:lnSpc>
                <a:spcPct val="150000"/>
              </a:lnSpc>
              <a:defRPr/>
            </a:pPr>
            <a:endParaRPr lang="en-US" sz="1600" dirty="0">
              <a:solidFill>
                <a:schemeClr val="tx2"/>
              </a:solidFill>
              <a:latin typeface="Arial"/>
              <a:ea typeface="+mn-ea"/>
              <a:cs typeface="Arial"/>
            </a:endParaRPr>
          </a:p>
        </p:txBody>
      </p:sp>
      <p:sp>
        <p:nvSpPr>
          <p:cNvPr id="29" name="Rectangle 28">
            <a:extLst>
              <a:ext uri="{FF2B5EF4-FFF2-40B4-BE49-F238E27FC236}">
                <a16:creationId xmlns="" xmlns:a16="http://schemas.microsoft.com/office/drawing/2014/main" id="{3B83A247-CE12-4AF2-89DB-BAD62F9F37D4}"/>
              </a:ext>
            </a:extLst>
          </p:cNvPr>
          <p:cNvSpPr>
            <a:spLocks noChangeArrowheads="1"/>
          </p:cNvSpPr>
          <p:nvPr/>
        </p:nvSpPr>
        <p:spPr bwMode="auto">
          <a:xfrm>
            <a:off x="0" y="1447800"/>
            <a:ext cx="12192000" cy="400050"/>
          </a:xfrm>
          <a:prstGeom prst="rect">
            <a:avLst/>
          </a:prstGeom>
          <a:noFill/>
          <a:ln>
            <a:noFill/>
          </a:ln>
        </p:spPr>
        <p:txBody>
          <a:bodyPr>
            <a:spAutoFit/>
          </a:bodyPr>
          <a:lstStyle/>
          <a:p>
            <a:pPr marL="342900" indent="-342900" eaLnBrk="1" hangingPunct="1">
              <a:buClr>
                <a:srgbClr val="0092D2"/>
              </a:buClr>
              <a:buFont typeface="Wingdings" pitchFamily="2" charset="2"/>
              <a:buChar char="q"/>
              <a:defRPr/>
            </a:pPr>
            <a:r>
              <a:rPr lang="en-US" sz="2000" dirty="0">
                <a:solidFill>
                  <a:schemeClr val="tx2"/>
                </a:solidFill>
                <a:latin typeface="Arial"/>
                <a:ea typeface="+mn-ea"/>
                <a:cs typeface="Arial"/>
              </a:rPr>
              <a:t>Dispersion : Membrane application</a:t>
            </a:r>
            <a:endParaRPr lang="en-US" sz="2000" b="1" dirty="0">
              <a:solidFill>
                <a:schemeClr val="tx2"/>
              </a:solidFill>
              <a:latin typeface="Arial"/>
              <a:ea typeface="+mn-ea"/>
              <a:cs typeface="Arial"/>
            </a:endParaRPr>
          </a:p>
        </p:txBody>
      </p:sp>
      <p:sp>
        <p:nvSpPr>
          <p:cNvPr id="53251" name="Rectangle 43">
            <a:extLst>
              <a:ext uri="{FF2B5EF4-FFF2-40B4-BE49-F238E27FC236}">
                <a16:creationId xmlns="" xmlns:a16="http://schemas.microsoft.com/office/drawing/2014/main" id="{5EE32AD3-5E7F-A24B-87D4-57256FBF59A1}"/>
              </a:ext>
            </a:extLst>
          </p:cNvPr>
          <p:cNvSpPr>
            <a:spLocks noChangeArrowheads="1"/>
          </p:cNvSpPr>
          <p:nvPr/>
        </p:nvSpPr>
        <p:spPr bwMode="auto">
          <a:xfrm>
            <a:off x="-527051" y="2743201"/>
            <a:ext cx="1206076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lvl="1" eaLnBrk="1" hangingPunct="1">
              <a:lnSpc>
                <a:spcPct val="150000"/>
              </a:lnSpc>
              <a:buFont typeface="Wingdings" pitchFamily="2" charset="2"/>
              <a:buChar char="ü"/>
            </a:pPr>
            <a:r>
              <a:rPr lang="en-US" altLang="en-US" sz="1600" dirty="0">
                <a:solidFill>
                  <a:schemeClr val="tx2"/>
                </a:solidFill>
                <a:latin typeface="Arial" panose="020B0604020202020204" pitchFamily="34" charset="0"/>
                <a:cs typeface="Arial" panose="020B0604020202020204" pitchFamily="34" charset="0"/>
              </a:rPr>
              <a:t>Conventional method to study polymer compatibility : Enthalpy of mixing </a:t>
            </a:r>
            <a:r>
              <a:rPr lang="el-GR" altLang="en-US" sz="1600" dirty="0">
                <a:solidFill>
                  <a:schemeClr val="tx2"/>
                </a:solidFill>
                <a:latin typeface="Arial" panose="020B0604020202020204" pitchFamily="34" charset="0"/>
                <a:cs typeface="Arial" panose="020B0604020202020204" pitchFamily="34" charset="0"/>
              </a:rPr>
              <a:t>Δ</a:t>
            </a:r>
            <a:r>
              <a:rPr lang="fr-FR" altLang="en-US" sz="1600" dirty="0">
                <a:solidFill>
                  <a:schemeClr val="tx2"/>
                </a:solidFill>
                <a:latin typeface="Arial" panose="020B0604020202020204" pitchFamily="34" charset="0"/>
                <a:cs typeface="Arial" panose="020B0604020202020204" pitchFamily="34" charset="0"/>
              </a:rPr>
              <a:t>H </a:t>
            </a:r>
            <a:r>
              <a:rPr lang="zh-CN" altLang="en-US" sz="1600" dirty="0">
                <a:solidFill>
                  <a:schemeClr val="tx2"/>
                </a:solidFill>
                <a:latin typeface="Arial" panose="020B0604020202020204" pitchFamily="34" charset="0"/>
                <a:cs typeface="Arial" panose="020B0604020202020204" pitchFamily="34" charset="0"/>
              </a:rPr>
              <a:t>（</a:t>
            </a:r>
            <a:r>
              <a:rPr lang="zh-CN" altLang="en-US" sz="1600" dirty="0"/>
              <a:t>溶体的混合焓</a:t>
            </a:r>
            <a:r>
              <a:rPr lang="en-US" altLang="zh-CN" sz="1600" dirty="0"/>
              <a:t>Gibbs</a:t>
            </a:r>
            <a:r>
              <a:rPr lang="zh-CN" altLang="en-US" sz="1600" dirty="0"/>
              <a:t>软件可以计算，软件要上手，很难</a:t>
            </a:r>
            <a:r>
              <a:rPr lang="zh-CN" altLang="en-US" sz="1600" dirty="0">
                <a:solidFill>
                  <a:schemeClr val="tx2"/>
                </a:solidFill>
                <a:latin typeface="Arial" panose="020B0604020202020204" pitchFamily="34" charset="0"/>
                <a:cs typeface="Arial" panose="020B0604020202020204" pitchFamily="34" charset="0"/>
              </a:rPr>
              <a:t>）</a:t>
            </a:r>
            <a:endParaRPr lang="en-US" altLang="en-US" sz="1600" dirty="0">
              <a:solidFill>
                <a:schemeClr val="tx2"/>
              </a:solidFill>
              <a:latin typeface="Arial" panose="020B0604020202020204" pitchFamily="34" charset="0"/>
              <a:cs typeface="Arial" panose="020B0604020202020204" pitchFamily="34" charset="0"/>
            </a:endParaRPr>
          </a:p>
        </p:txBody>
      </p:sp>
      <p:pic>
        <p:nvPicPr>
          <p:cNvPr id="53252" name="Espace réservé du contenu 4">
            <a:extLst>
              <a:ext uri="{FF2B5EF4-FFF2-40B4-BE49-F238E27FC236}">
                <a16:creationId xmlns="" xmlns:a16="http://schemas.microsoft.com/office/drawing/2014/main" id="{9BBDA6B8-F4DE-B24F-9306-A68692DBD77B}"/>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b="48198"/>
          <a:stretch>
            <a:fillRect/>
          </a:stretch>
        </p:blipFill>
        <p:spPr bwMode="auto">
          <a:xfrm>
            <a:off x="2927352" y="3429000"/>
            <a:ext cx="7105649" cy="2597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 name="Connecteur droit 2">
            <a:extLst>
              <a:ext uri="{FF2B5EF4-FFF2-40B4-BE49-F238E27FC236}">
                <a16:creationId xmlns="" xmlns:a16="http://schemas.microsoft.com/office/drawing/2014/main" id="{A6946F3C-B107-4B17-88FF-B7B95A74E4FA}"/>
              </a:ext>
            </a:extLst>
          </p:cNvPr>
          <p:cNvCxnSpPr>
            <a:cxnSpLocks/>
          </p:cNvCxnSpPr>
          <p:nvPr/>
        </p:nvCxnSpPr>
        <p:spPr>
          <a:xfrm>
            <a:off x="2222500" y="5072063"/>
            <a:ext cx="4241800" cy="0"/>
          </a:xfrm>
          <a:prstGeom prst="line">
            <a:avLst/>
          </a:prstGeom>
          <a:ln w="28575">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53254" name="ZoneTexte 45">
            <a:extLst>
              <a:ext uri="{FF2B5EF4-FFF2-40B4-BE49-F238E27FC236}">
                <a16:creationId xmlns="" xmlns:a16="http://schemas.microsoft.com/office/drawing/2014/main" id="{2DA49DCE-9B13-8A44-96C9-989D916C79B9}"/>
              </a:ext>
            </a:extLst>
          </p:cNvPr>
          <p:cNvSpPr txBox="1">
            <a:spLocks noChangeArrowheads="1"/>
          </p:cNvSpPr>
          <p:nvPr/>
        </p:nvSpPr>
        <p:spPr bwMode="auto">
          <a:xfrm>
            <a:off x="0" y="4727575"/>
            <a:ext cx="2927351"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fr-FR" altLang="en-US" sz="1600" b="1">
                <a:solidFill>
                  <a:schemeClr val="tx2"/>
                </a:solidFill>
                <a:latin typeface="Arial" panose="020B0604020202020204" pitchFamily="34" charset="0"/>
                <a:cs typeface="Arial" panose="020B0604020202020204" pitchFamily="34" charset="0"/>
              </a:rPr>
              <a:t>Compatibility limit</a:t>
            </a:r>
            <a:br>
              <a:rPr lang="fr-FR" altLang="en-US" sz="1600" b="1">
                <a:solidFill>
                  <a:schemeClr val="tx2"/>
                </a:solidFill>
                <a:latin typeface="Arial" panose="020B0604020202020204" pitchFamily="34" charset="0"/>
                <a:cs typeface="Arial" panose="020B0604020202020204" pitchFamily="34" charset="0"/>
              </a:rPr>
            </a:br>
            <a:r>
              <a:rPr lang="el-GR" altLang="en-US" sz="1600">
                <a:solidFill>
                  <a:schemeClr val="tx2"/>
                </a:solidFill>
                <a:latin typeface="Arial" panose="020B0604020202020204" pitchFamily="34" charset="0"/>
                <a:cs typeface="Arial" panose="020B0604020202020204" pitchFamily="34" charset="0"/>
              </a:rPr>
              <a:t>Δ</a:t>
            </a:r>
            <a:r>
              <a:rPr lang="fr-FR" altLang="en-US" sz="1600">
                <a:solidFill>
                  <a:schemeClr val="tx2"/>
                </a:solidFill>
                <a:latin typeface="Arial" panose="020B0604020202020204" pitchFamily="34" charset="0"/>
                <a:cs typeface="Arial" panose="020B0604020202020204" pitchFamily="34" charset="0"/>
              </a:rPr>
              <a:t>H &lt; 10</a:t>
            </a:r>
            <a:endParaRPr lang="fr-FR" altLang="en-US" sz="1600" b="1">
              <a:solidFill>
                <a:schemeClr val="tx2"/>
              </a:solidFill>
              <a:latin typeface="Arial" panose="020B0604020202020204" pitchFamily="34" charset="0"/>
              <a:cs typeface="Arial" panose="020B0604020202020204" pitchFamily="34" charset="0"/>
            </a:endParaRPr>
          </a:p>
        </p:txBody>
      </p:sp>
      <p:sp>
        <p:nvSpPr>
          <p:cNvPr id="47" name="Rectangle 46">
            <a:extLst>
              <a:ext uri="{FF2B5EF4-FFF2-40B4-BE49-F238E27FC236}">
                <a16:creationId xmlns="" xmlns:a16="http://schemas.microsoft.com/office/drawing/2014/main" id="{0572A031-0105-4DB3-B7B9-4F72721FAEA6}"/>
              </a:ext>
            </a:extLst>
          </p:cNvPr>
          <p:cNvSpPr/>
          <p:nvPr/>
        </p:nvSpPr>
        <p:spPr>
          <a:xfrm>
            <a:off x="3704167" y="5103814"/>
            <a:ext cx="2802467" cy="344487"/>
          </a:xfrm>
          <a:prstGeom prst="rect">
            <a:avLst/>
          </a:prstGeom>
          <a:solidFill>
            <a:srgbClr val="00B05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256" name="ZoneTexte 28">
            <a:extLst>
              <a:ext uri="{FF2B5EF4-FFF2-40B4-BE49-F238E27FC236}">
                <a16:creationId xmlns="" xmlns:a16="http://schemas.microsoft.com/office/drawing/2014/main" id="{5E7F7963-AEDF-6945-8172-310102A3B16F}"/>
              </a:ext>
            </a:extLst>
          </p:cNvPr>
          <p:cNvSpPr txBox="1">
            <a:spLocks noChangeArrowheads="1"/>
          </p:cNvSpPr>
          <p:nvPr/>
        </p:nvSpPr>
        <p:spPr bwMode="auto">
          <a:xfrm>
            <a:off x="2351618" y="473076"/>
            <a:ext cx="9840383"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fr-FR" altLang="fr-FR" sz="2200" b="1">
                <a:solidFill>
                  <a:srgbClr val="202B46"/>
                </a:solidFill>
                <a:latin typeface="Arial" panose="020B0604020202020204" pitchFamily="34" charset="0"/>
                <a:cs typeface="Arial" panose="020B0604020202020204" pitchFamily="34" charset="0"/>
              </a:rPr>
              <a:t>TURBISCAN</a:t>
            </a:r>
          </a:p>
          <a:p>
            <a:pPr eaLnBrk="1" hangingPunct="1"/>
            <a:r>
              <a:rPr lang="fr-FR" altLang="fr-FR" sz="1800">
                <a:solidFill>
                  <a:srgbClr val="0092D2"/>
                </a:solidFill>
                <a:latin typeface="Arial" panose="020B0604020202020204" pitchFamily="34" charset="0"/>
                <a:cs typeface="Arial" panose="020B0604020202020204" pitchFamily="34" charset="0"/>
              </a:rPr>
              <a:t>Formulation - Dispersibility</a:t>
            </a:r>
          </a:p>
        </p:txBody>
      </p:sp>
      <p:grpSp>
        <p:nvGrpSpPr>
          <p:cNvPr id="53257" name="Groupe 4">
            <a:extLst>
              <a:ext uri="{FF2B5EF4-FFF2-40B4-BE49-F238E27FC236}">
                <a16:creationId xmlns="" xmlns:a16="http://schemas.microsoft.com/office/drawing/2014/main" id="{235B457E-4948-5A45-90B5-A6FB8DAF6300}"/>
              </a:ext>
            </a:extLst>
          </p:cNvPr>
          <p:cNvGrpSpPr>
            <a:grpSpLocks/>
          </p:cNvGrpSpPr>
          <p:nvPr/>
        </p:nvGrpSpPr>
        <p:grpSpPr bwMode="auto">
          <a:xfrm>
            <a:off x="6524365" y="404814"/>
            <a:ext cx="1425836" cy="892175"/>
            <a:chOff x="6088499" y="1241279"/>
            <a:chExt cx="1246073" cy="892072"/>
          </a:xfrm>
        </p:grpSpPr>
        <p:grpSp>
          <p:nvGrpSpPr>
            <p:cNvPr id="53260" name="Groupe 3">
              <a:extLst>
                <a:ext uri="{FF2B5EF4-FFF2-40B4-BE49-F238E27FC236}">
                  <a16:creationId xmlns="" xmlns:a16="http://schemas.microsoft.com/office/drawing/2014/main" id="{AE3CBAF2-D8E1-B244-A728-414AD6341E64}"/>
                </a:ext>
              </a:extLst>
            </p:cNvPr>
            <p:cNvGrpSpPr>
              <a:grpSpLocks noChangeAspect="1"/>
            </p:cNvGrpSpPr>
            <p:nvPr/>
          </p:nvGrpSpPr>
          <p:grpSpPr bwMode="auto">
            <a:xfrm>
              <a:off x="6088499" y="1241279"/>
              <a:ext cx="914684" cy="892072"/>
              <a:chOff x="5859082" y="1685662"/>
              <a:chExt cx="873157" cy="851572"/>
            </a:xfrm>
          </p:grpSpPr>
          <p:sp>
            <p:nvSpPr>
              <p:cNvPr id="26" name="Shape 391">
                <a:extLst>
                  <a:ext uri="{FF2B5EF4-FFF2-40B4-BE49-F238E27FC236}">
                    <a16:creationId xmlns="" xmlns:a16="http://schemas.microsoft.com/office/drawing/2014/main" id="{039680FA-5AA7-440B-8307-4CCB4E3614CF}"/>
                  </a:ext>
                </a:extLst>
              </p:cNvPr>
              <p:cNvSpPr/>
              <p:nvPr/>
            </p:nvSpPr>
            <p:spPr>
              <a:xfrm rot="10800000">
                <a:off x="5913632" y="1726573"/>
                <a:ext cx="763705" cy="763687"/>
              </a:xfrm>
              <a:prstGeom prst="blockArc">
                <a:avLst>
                  <a:gd name="adj1" fmla="val 10800000"/>
                  <a:gd name="adj2" fmla="val 16227627"/>
                  <a:gd name="adj3" fmla="val 18597"/>
                </a:avLst>
              </a:prstGeom>
              <a:solidFill>
                <a:schemeClr val="bg1">
                  <a:lumMod val="65000"/>
                </a:schemeClr>
              </a:solidFill>
              <a:ln>
                <a:noFill/>
              </a:ln>
            </p:spPr>
            <p:txBody>
              <a:bodyPr lIns="91425" tIns="45700" rIns="91425" bIns="45700" anchor="ctr"/>
              <a:lstStyle/>
              <a:p>
                <a:pPr algn="ctr">
                  <a:spcBef>
                    <a:spcPts val="0"/>
                  </a:spcBef>
                  <a:defRPr/>
                </a:pPr>
                <a:endParaRPr sz="1800" dirty="0">
                  <a:solidFill>
                    <a:schemeClr val="dk1"/>
                  </a:solidFill>
                  <a:latin typeface="Arial"/>
                  <a:ea typeface="Arial"/>
                  <a:cs typeface="Arial"/>
                  <a:sym typeface="Arial"/>
                </a:endParaRPr>
              </a:p>
            </p:txBody>
          </p:sp>
          <p:sp>
            <p:nvSpPr>
              <p:cNvPr id="27" name="Shape 389">
                <a:extLst>
                  <a:ext uri="{FF2B5EF4-FFF2-40B4-BE49-F238E27FC236}">
                    <a16:creationId xmlns="" xmlns:a16="http://schemas.microsoft.com/office/drawing/2014/main" id="{8885A465-96A5-465C-8319-F5AD17F5DD0A}"/>
                  </a:ext>
                </a:extLst>
              </p:cNvPr>
              <p:cNvSpPr/>
              <p:nvPr/>
            </p:nvSpPr>
            <p:spPr>
              <a:xfrm>
                <a:off x="5913632" y="1726573"/>
                <a:ext cx="763705" cy="763687"/>
              </a:xfrm>
              <a:prstGeom prst="blockArc">
                <a:avLst>
                  <a:gd name="adj1" fmla="val 10800000"/>
                  <a:gd name="adj2" fmla="val 16227627"/>
                  <a:gd name="adj3" fmla="val 18597"/>
                </a:avLst>
              </a:prstGeom>
              <a:solidFill>
                <a:srgbClr val="F5AC41"/>
              </a:solidFill>
              <a:ln>
                <a:noFill/>
              </a:ln>
            </p:spPr>
            <p:txBody>
              <a:bodyPr lIns="91425" tIns="45700" rIns="91425" bIns="45700" anchor="ctr"/>
              <a:lstStyle/>
              <a:p>
                <a:pPr algn="ctr">
                  <a:spcBef>
                    <a:spcPts val="0"/>
                  </a:spcBef>
                  <a:defRPr/>
                </a:pPr>
                <a:endParaRPr sz="1800">
                  <a:solidFill>
                    <a:schemeClr val="dk1"/>
                  </a:solidFill>
                  <a:latin typeface="Arial"/>
                  <a:ea typeface="Arial"/>
                  <a:cs typeface="Arial"/>
                  <a:sym typeface="Arial"/>
                </a:endParaRPr>
              </a:p>
            </p:txBody>
          </p:sp>
          <p:sp>
            <p:nvSpPr>
              <p:cNvPr id="28" name="Shape 390">
                <a:extLst>
                  <a:ext uri="{FF2B5EF4-FFF2-40B4-BE49-F238E27FC236}">
                    <a16:creationId xmlns="" xmlns:a16="http://schemas.microsoft.com/office/drawing/2014/main" id="{F2B79D70-8473-46A9-A5C4-FF2FB814F686}"/>
                  </a:ext>
                </a:extLst>
              </p:cNvPr>
              <p:cNvSpPr/>
              <p:nvPr/>
            </p:nvSpPr>
            <p:spPr>
              <a:xfrm rot="5400000">
                <a:off x="5913641" y="1726565"/>
                <a:ext cx="763687" cy="763705"/>
              </a:xfrm>
              <a:prstGeom prst="blockArc">
                <a:avLst>
                  <a:gd name="adj1" fmla="val 10800000"/>
                  <a:gd name="adj2" fmla="val 16227627"/>
                  <a:gd name="adj3" fmla="val 18597"/>
                </a:avLst>
              </a:prstGeom>
              <a:solidFill>
                <a:schemeClr val="bg1">
                  <a:lumMod val="75000"/>
                </a:schemeClr>
              </a:solidFill>
              <a:ln>
                <a:noFill/>
              </a:ln>
            </p:spPr>
            <p:txBody>
              <a:bodyPr lIns="91425" tIns="45700" rIns="91425" bIns="45700" anchor="ctr"/>
              <a:lstStyle/>
              <a:p>
                <a:pPr algn="ctr">
                  <a:spcBef>
                    <a:spcPts val="0"/>
                  </a:spcBef>
                  <a:defRPr/>
                </a:pPr>
                <a:endParaRPr sz="1800">
                  <a:solidFill>
                    <a:schemeClr val="dk1"/>
                  </a:solidFill>
                  <a:latin typeface="Arial"/>
                  <a:ea typeface="Arial"/>
                  <a:cs typeface="Arial"/>
                  <a:sym typeface="Arial"/>
                </a:endParaRPr>
              </a:p>
            </p:txBody>
          </p:sp>
          <p:sp>
            <p:nvSpPr>
              <p:cNvPr id="30" name="Shape 392">
                <a:extLst>
                  <a:ext uri="{FF2B5EF4-FFF2-40B4-BE49-F238E27FC236}">
                    <a16:creationId xmlns="" xmlns:a16="http://schemas.microsoft.com/office/drawing/2014/main" id="{AC1A74CA-2D43-4283-B7BC-E7B57FECCEC6}"/>
                  </a:ext>
                </a:extLst>
              </p:cNvPr>
              <p:cNvSpPr/>
              <p:nvPr/>
            </p:nvSpPr>
            <p:spPr>
              <a:xfrm rot="16200000">
                <a:off x="5913641" y="1726565"/>
                <a:ext cx="763687" cy="763705"/>
              </a:xfrm>
              <a:prstGeom prst="blockArc">
                <a:avLst>
                  <a:gd name="adj1" fmla="val 10800000"/>
                  <a:gd name="adj2" fmla="val 16227627"/>
                  <a:gd name="adj3" fmla="val 18597"/>
                </a:avLst>
              </a:prstGeom>
              <a:solidFill>
                <a:schemeClr val="bg1">
                  <a:lumMod val="50000"/>
                </a:schemeClr>
              </a:solidFill>
              <a:ln>
                <a:noFill/>
                <a:prstDash val="solid"/>
              </a:ln>
            </p:spPr>
            <p:txBody>
              <a:bodyPr lIns="91425" tIns="45700" rIns="91425" bIns="45700" anchor="ctr"/>
              <a:lstStyle/>
              <a:p>
                <a:pPr algn="ctr">
                  <a:spcBef>
                    <a:spcPts val="0"/>
                  </a:spcBef>
                  <a:defRPr/>
                </a:pPr>
                <a:endParaRPr sz="1800">
                  <a:solidFill>
                    <a:schemeClr val="dk1"/>
                  </a:solidFill>
                  <a:latin typeface="Arial"/>
                  <a:ea typeface="Arial"/>
                  <a:cs typeface="Arial"/>
                  <a:sym typeface="Arial"/>
                </a:endParaRPr>
              </a:p>
            </p:txBody>
          </p:sp>
          <p:sp>
            <p:nvSpPr>
              <p:cNvPr id="31" name="Shape 396">
                <a:extLst>
                  <a:ext uri="{FF2B5EF4-FFF2-40B4-BE49-F238E27FC236}">
                    <a16:creationId xmlns="" xmlns:a16="http://schemas.microsoft.com/office/drawing/2014/main" id="{CF3D0D35-19DC-4ADE-AE85-1BD1CA2EA4F9}"/>
                  </a:ext>
                </a:extLst>
              </p:cNvPr>
              <p:cNvSpPr/>
              <p:nvPr/>
            </p:nvSpPr>
            <p:spPr>
              <a:xfrm>
                <a:off x="5859082" y="1978105"/>
                <a:ext cx="239415" cy="128797"/>
              </a:xfrm>
              <a:prstGeom prst="triangle">
                <a:avLst>
                  <a:gd name="adj" fmla="val 50000"/>
                </a:avLst>
              </a:prstGeom>
              <a:solidFill>
                <a:schemeClr val="bg1">
                  <a:lumMod val="50000"/>
                  <a:alpha val="30000"/>
                </a:schemeClr>
              </a:solidFill>
              <a:ln>
                <a:noFill/>
                <a:prstDash val="solid"/>
              </a:ln>
            </p:spPr>
            <p:txBody>
              <a:bodyPr lIns="91425" tIns="45700" rIns="91425" bIns="45700" anchor="ctr"/>
              <a:lstStyle/>
              <a:p>
                <a:pPr algn="ctr">
                  <a:spcBef>
                    <a:spcPts val="0"/>
                  </a:spcBef>
                  <a:defRPr/>
                </a:pPr>
                <a:endParaRPr sz="1800">
                  <a:solidFill>
                    <a:schemeClr val="lt1"/>
                  </a:solidFill>
                  <a:latin typeface="Arial"/>
                  <a:ea typeface="Arial"/>
                  <a:cs typeface="Arial"/>
                  <a:sym typeface="Arial"/>
                </a:endParaRPr>
              </a:p>
            </p:txBody>
          </p:sp>
          <p:sp>
            <p:nvSpPr>
              <p:cNvPr id="53267" name="Shape 393">
                <a:extLst>
                  <a:ext uri="{FF2B5EF4-FFF2-40B4-BE49-F238E27FC236}">
                    <a16:creationId xmlns="" xmlns:a16="http://schemas.microsoft.com/office/drawing/2014/main" id="{504F9800-CDED-C64D-91D7-07328BC4BC3D}"/>
                  </a:ext>
                </a:extLst>
              </p:cNvPr>
              <p:cNvSpPr>
                <a:spLocks noChangeArrowheads="1"/>
              </p:cNvSpPr>
              <p:nvPr/>
            </p:nvSpPr>
            <p:spPr bwMode="auto">
              <a:xfrm rot="5400000">
                <a:off x="6232327" y="1741330"/>
                <a:ext cx="240253" cy="128917"/>
              </a:xfrm>
              <a:prstGeom prst="triangle">
                <a:avLst>
                  <a:gd name="adj" fmla="val 50000"/>
                </a:avLst>
              </a:prstGeom>
              <a:solidFill>
                <a:srgbClr val="F5AC4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endParaRPr lang="en-US" altLang="en-US" sz="18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33" name="Shape 394">
                <a:extLst>
                  <a:ext uri="{FF2B5EF4-FFF2-40B4-BE49-F238E27FC236}">
                    <a16:creationId xmlns="" xmlns:a16="http://schemas.microsoft.com/office/drawing/2014/main" id="{BDEB7512-5A1A-4624-8042-2ADEEC00C421}"/>
                  </a:ext>
                </a:extLst>
              </p:cNvPr>
              <p:cNvSpPr/>
              <p:nvPr/>
            </p:nvSpPr>
            <p:spPr>
              <a:xfrm rot="10800000">
                <a:off x="6492472" y="2108417"/>
                <a:ext cx="239415" cy="128797"/>
              </a:xfrm>
              <a:prstGeom prst="triangle">
                <a:avLst>
                  <a:gd name="adj" fmla="val 50000"/>
                </a:avLst>
              </a:prstGeom>
              <a:solidFill>
                <a:schemeClr val="bg1">
                  <a:lumMod val="75000"/>
                </a:schemeClr>
              </a:solidFill>
              <a:ln>
                <a:noFill/>
              </a:ln>
            </p:spPr>
            <p:txBody>
              <a:bodyPr lIns="91425" tIns="45700" rIns="91425" bIns="45700" anchor="ctr"/>
              <a:lstStyle/>
              <a:p>
                <a:pPr algn="ctr">
                  <a:spcBef>
                    <a:spcPts val="0"/>
                  </a:spcBef>
                  <a:defRPr/>
                </a:pPr>
                <a:endParaRPr sz="1800">
                  <a:solidFill>
                    <a:schemeClr val="lt1"/>
                  </a:solidFill>
                  <a:latin typeface="Arial"/>
                  <a:ea typeface="Arial"/>
                  <a:cs typeface="Arial"/>
                  <a:sym typeface="Arial"/>
                </a:endParaRPr>
              </a:p>
            </p:txBody>
          </p:sp>
          <p:sp>
            <p:nvSpPr>
              <p:cNvPr id="34" name="Shape 395">
                <a:extLst>
                  <a:ext uri="{FF2B5EF4-FFF2-40B4-BE49-F238E27FC236}">
                    <a16:creationId xmlns="" xmlns:a16="http://schemas.microsoft.com/office/drawing/2014/main" id="{BD884476-4823-4220-A0F9-6B5E954E45A8}"/>
                  </a:ext>
                </a:extLst>
              </p:cNvPr>
              <p:cNvSpPr/>
              <p:nvPr/>
            </p:nvSpPr>
            <p:spPr>
              <a:xfrm rot="16200000">
                <a:off x="6116683" y="2352372"/>
                <a:ext cx="240926" cy="128800"/>
              </a:xfrm>
              <a:prstGeom prst="triangle">
                <a:avLst>
                  <a:gd name="adj" fmla="val 50000"/>
                </a:avLst>
              </a:prstGeom>
              <a:solidFill>
                <a:schemeClr val="bg1">
                  <a:lumMod val="65000"/>
                </a:schemeClr>
              </a:solidFill>
              <a:ln>
                <a:noFill/>
              </a:ln>
            </p:spPr>
            <p:txBody>
              <a:bodyPr lIns="91425" tIns="45700" rIns="91425" bIns="45700" anchor="ctr"/>
              <a:lstStyle/>
              <a:p>
                <a:pPr algn="ctr">
                  <a:spcBef>
                    <a:spcPts val="0"/>
                  </a:spcBef>
                  <a:defRPr/>
                </a:pPr>
                <a:endParaRPr sz="1800">
                  <a:solidFill>
                    <a:schemeClr val="lt1"/>
                  </a:solidFill>
                  <a:latin typeface="Arial"/>
                  <a:ea typeface="Arial"/>
                  <a:cs typeface="Arial"/>
                  <a:sym typeface="Arial"/>
                </a:endParaRPr>
              </a:p>
            </p:txBody>
          </p:sp>
        </p:grpSp>
        <p:sp>
          <p:nvSpPr>
            <p:cNvPr id="25" name="Rectangle 24">
              <a:extLst>
                <a:ext uri="{FF2B5EF4-FFF2-40B4-BE49-F238E27FC236}">
                  <a16:creationId xmlns="" xmlns:a16="http://schemas.microsoft.com/office/drawing/2014/main" id="{A19ECFC3-B28A-4EE6-A733-3755ED7930F7}"/>
                </a:ext>
              </a:extLst>
            </p:cNvPr>
            <p:cNvSpPr>
              <a:spLocks noChangeArrowheads="1"/>
            </p:cNvSpPr>
            <p:nvPr/>
          </p:nvSpPr>
          <p:spPr bwMode="auto">
            <a:xfrm>
              <a:off x="6245647" y="1568266"/>
              <a:ext cx="1088925" cy="207725"/>
            </a:xfrm>
            <a:prstGeom prst="rect">
              <a:avLst/>
            </a:prstGeom>
            <a:noFill/>
            <a:ln>
              <a:noFill/>
            </a:ln>
          </p:spPr>
          <p:txBody>
            <a:bodyPr>
              <a:spAutoFit/>
            </a:bodyPr>
            <a:lstStyle/>
            <a:p>
              <a:pPr marL="0" lvl="1" eaLnBrk="1" hangingPunct="1">
                <a:lnSpc>
                  <a:spcPct val="150000"/>
                </a:lnSpc>
                <a:defRPr/>
              </a:pPr>
              <a:r>
                <a:rPr lang="en-US" sz="500" b="1" dirty="0" err="1">
                  <a:solidFill>
                    <a:srgbClr val="F5AC41"/>
                  </a:solidFill>
                  <a:latin typeface="Arial"/>
                  <a:ea typeface="+mn-ea"/>
                  <a:cs typeface="Arial"/>
                </a:rPr>
                <a:t>Dispersibility</a:t>
              </a:r>
              <a:endParaRPr lang="en-US" sz="500" b="1" dirty="0">
                <a:solidFill>
                  <a:srgbClr val="F5AC41"/>
                </a:solidFill>
                <a:latin typeface="Arial"/>
                <a:ea typeface="+mn-ea"/>
                <a:cs typeface="Arial"/>
              </a:endParaRPr>
            </a:p>
          </p:txBody>
        </p:sp>
      </p:grpSp>
      <p:sp>
        <p:nvSpPr>
          <p:cNvPr id="53258" name="Rectangle 1">
            <a:extLst>
              <a:ext uri="{FF2B5EF4-FFF2-40B4-BE49-F238E27FC236}">
                <a16:creationId xmlns="" xmlns:a16="http://schemas.microsoft.com/office/drawing/2014/main" id="{39507255-979F-924A-BA0F-042A7BA9962B}"/>
              </a:ext>
            </a:extLst>
          </p:cNvPr>
          <p:cNvSpPr>
            <a:spLocks noChangeArrowheads="1"/>
          </p:cNvSpPr>
          <p:nvPr/>
        </p:nvSpPr>
        <p:spPr bwMode="auto">
          <a:xfrm>
            <a:off x="9647767" y="6165851"/>
            <a:ext cx="165532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200" i="1">
                <a:solidFill>
                  <a:schemeClr val="tx2"/>
                </a:solidFill>
                <a:latin typeface="Arial" panose="020B0604020202020204" pitchFamily="34" charset="0"/>
                <a:cs typeface="Arial" panose="020B0604020202020204" pitchFamily="34" charset="0"/>
                <a:hlinkClick r:id="rId4"/>
              </a:rPr>
              <a:t>Enthapy of mixing </a:t>
            </a:r>
            <a:r>
              <a:rPr lang="el-GR" altLang="en-US" sz="1200" i="1">
                <a:solidFill>
                  <a:schemeClr val="tx2"/>
                </a:solidFill>
                <a:latin typeface="Arial" panose="020B0604020202020204" pitchFamily="34" charset="0"/>
                <a:cs typeface="Arial" panose="020B0604020202020204" pitchFamily="34" charset="0"/>
                <a:hlinkClick r:id="rId4"/>
              </a:rPr>
              <a:t>Δ</a:t>
            </a:r>
            <a:r>
              <a:rPr lang="fr-FR" altLang="en-US" sz="1200" i="1">
                <a:solidFill>
                  <a:schemeClr val="tx2"/>
                </a:solidFill>
                <a:latin typeface="Arial" panose="020B0604020202020204" pitchFamily="34" charset="0"/>
                <a:cs typeface="Arial" panose="020B0604020202020204" pitchFamily="34" charset="0"/>
                <a:hlinkClick r:id="rId4"/>
              </a:rPr>
              <a:t>H</a:t>
            </a:r>
            <a:endParaRPr lang="en-US" altLang="en-US" sz="1200" i="1"/>
          </a:p>
        </p:txBody>
      </p:sp>
      <p:sp>
        <p:nvSpPr>
          <p:cNvPr id="53259" name="ZoneTexte 45">
            <a:extLst>
              <a:ext uri="{FF2B5EF4-FFF2-40B4-BE49-F238E27FC236}">
                <a16:creationId xmlns="" xmlns:a16="http://schemas.microsoft.com/office/drawing/2014/main" id="{059900FC-717E-DC44-8DB0-C9128BF0B164}"/>
              </a:ext>
            </a:extLst>
          </p:cNvPr>
          <p:cNvSpPr txBox="1">
            <a:spLocks noChangeArrowheads="1"/>
          </p:cNvSpPr>
          <p:nvPr/>
        </p:nvSpPr>
        <p:spPr bwMode="auto">
          <a:xfrm>
            <a:off x="1564217" y="6045200"/>
            <a:ext cx="78740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l-GR" altLang="en-US" sz="1600">
                <a:solidFill>
                  <a:schemeClr val="bg1"/>
                </a:solidFill>
                <a:latin typeface="Arial" panose="020B0604020202020204" pitchFamily="34" charset="0"/>
                <a:cs typeface="Arial" panose="020B0604020202020204" pitchFamily="34" charset="0"/>
              </a:rPr>
              <a:t>Δ</a:t>
            </a:r>
            <a:r>
              <a:rPr lang="fr-FR" altLang="en-US" sz="1600">
                <a:solidFill>
                  <a:schemeClr val="bg1"/>
                </a:solidFill>
                <a:latin typeface="Arial" panose="020B0604020202020204" pitchFamily="34" charset="0"/>
                <a:cs typeface="Arial" panose="020B0604020202020204" pitchFamily="34" charset="0"/>
              </a:rPr>
              <a:t>H is kind of complex and tedious to determine (calorimetry)</a:t>
            </a:r>
          </a:p>
        </p:txBody>
      </p:sp>
    </p:spTree>
    <p:extLst>
      <p:ext uri="{BB962C8B-B14F-4D97-AF65-F5344CB8AC3E}">
        <p14:creationId xmlns:p14="http://schemas.microsoft.com/office/powerpoint/2010/main" xmlns="" val="40778627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587F512B-B1F8-4D74-B94C-90EC45574687}"/>
              </a:ext>
            </a:extLst>
          </p:cNvPr>
          <p:cNvSpPr>
            <a:spLocks noChangeArrowheads="1"/>
          </p:cNvSpPr>
          <p:nvPr/>
        </p:nvSpPr>
        <p:spPr bwMode="auto">
          <a:xfrm>
            <a:off x="-529166" y="1884363"/>
            <a:ext cx="12060767" cy="1200150"/>
          </a:xfrm>
          <a:prstGeom prst="rect">
            <a:avLst/>
          </a:prstGeom>
          <a:noFill/>
          <a:ln>
            <a:noFill/>
          </a:ln>
        </p:spPr>
        <p:txBody>
          <a:bodyPr>
            <a:spAutoFit/>
          </a:bodyPr>
          <a:lstStyle/>
          <a:p>
            <a:pPr marL="742950" lvl="1" indent="-285750" eaLnBrk="1" hangingPunct="1">
              <a:lnSpc>
                <a:spcPct val="150000"/>
              </a:lnSpc>
              <a:buFont typeface="Wingdings" panose="05000000000000000000" pitchFamily="2" charset="2"/>
              <a:buChar char="ü"/>
              <a:defRPr/>
            </a:pPr>
            <a:r>
              <a:rPr lang="en-US" sz="1600" dirty="0">
                <a:solidFill>
                  <a:schemeClr val="tx2"/>
                </a:solidFill>
                <a:latin typeface="Arial"/>
                <a:ea typeface="+mn-ea"/>
                <a:cs typeface="Arial"/>
              </a:rPr>
              <a:t>Membrane : Polyvinylidene Fluoride (PVDF) + Poly(vinyl alcohol) (PVA) as additive</a:t>
            </a:r>
            <a:br>
              <a:rPr lang="en-US" sz="1600" dirty="0">
                <a:solidFill>
                  <a:schemeClr val="tx2"/>
                </a:solidFill>
                <a:latin typeface="Arial"/>
                <a:ea typeface="+mn-ea"/>
                <a:cs typeface="Arial"/>
              </a:rPr>
            </a:br>
            <a:r>
              <a:rPr lang="en-US" sz="1600" dirty="0">
                <a:solidFill>
                  <a:schemeClr val="tx2"/>
                </a:solidFill>
                <a:latin typeface="Arial"/>
                <a:ea typeface="+mn-ea"/>
                <a:cs typeface="Arial"/>
              </a:rPr>
              <a:t>[PVA] from 0 to 4%</a:t>
            </a:r>
          </a:p>
          <a:p>
            <a:pPr lvl="1" eaLnBrk="1" hangingPunct="1">
              <a:lnSpc>
                <a:spcPct val="150000"/>
              </a:lnSpc>
              <a:defRPr/>
            </a:pPr>
            <a:endParaRPr lang="en-US" sz="1600" dirty="0">
              <a:solidFill>
                <a:schemeClr val="tx2"/>
              </a:solidFill>
              <a:latin typeface="Arial"/>
              <a:ea typeface="+mn-ea"/>
              <a:cs typeface="Arial"/>
            </a:endParaRPr>
          </a:p>
        </p:txBody>
      </p:sp>
      <p:sp>
        <p:nvSpPr>
          <p:cNvPr id="29" name="Rectangle 28">
            <a:extLst>
              <a:ext uri="{FF2B5EF4-FFF2-40B4-BE49-F238E27FC236}">
                <a16:creationId xmlns="" xmlns:a16="http://schemas.microsoft.com/office/drawing/2014/main" id="{3B83A247-CE12-4AF2-89DB-BAD62F9F37D4}"/>
              </a:ext>
            </a:extLst>
          </p:cNvPr>
          <p:cNvSpPr>
            <a:spLocks noChangeArrowheads="1"/>
          </p:cNvSpPr>
          <p:nvPr/>
        </p:nvSpPr>
        <p:spPr bwMode="auto">
          <a:xfrm>
            <a:off x="0" y="1447800"/>
            <a:ext cx="12192000" cy="400050"/>
          </a:xfrm>
          <a:prstGeom prst="rect">
            <a:avLst/>
          </a:prstGeom>
          <a:noFill/>
          <a:ln>
            <a:noFill/>
          </a:ln>
        </p:spPr>
        <p:txBody>
          <a:bodyPr>
            <a:spAutoFit/>
          </a:bodyPr>
          <a:lstStyle/>
          <a:p>
            <a:pPr marL="342900" indent="-342900" eaLnBrk="1" hangingPunct="1">
              <a:buClr>
                <a:srgbClr val="0092D2"/>
              </a:buClr>
              <a:buFont typeface="Wingdings" pitchFamily="2" charset="2"/>
              <a:buChar char="q"/>
              <a:defRPr/>
            </a:pPr>
            <a:r>
              <a:rPr lang="en-US" sz="2000" dirty="0">
                <a:solidFill>
                  <a:schemeClr val="tx2"/>
                </a:solidFill>
                <a:latin typeface="Arial"/>
                <a:ea typeface="+mn-ea"/>
                <a:cs typeface="Arial"/>
              </a:rPr>
              <a:t>Dispersion : Membrane application</a:t>
            </a:r>
            <a:endParaRPr lang="en-US" sz="2000" b="1" dirty="0">
              <a:solidFill>
                <a:schemeClr val="tx2"/>
              </a:solidFill>
              <a:latin typeface="Arial"/>
              <a:ea typeface="+mn-ea"/>
              <a:cs typeface="Arial"/>
            </a:endParaRPr>
          </a:p>
        </p:txBody>
      </p:sp>
      <p:sp>
        <p:nvSpPr>
          <p:cNvPr id="44" name="Rectangle 43">
            <a:extLst>
              <a:ext uri="{FF2B5EF4-FFF2-40B4-BE49-F238E27FC236}">
                <a16:creationId xmlns="" xmlns:a16="http://schemas.microsoft.com/office/drawing/2014/main" id="{A566F773-DCBB-4E71-A1A5-3BAE7D0F5A1F}"/>
              </a:ext>
            </a:extLst>
          </p:cNvPr>
          <p:cNvSpPr>
            <a:spLocks noChangeArrowheads="1"/>
          </p:cNvSpPr>
          <p:nvPr/>
        </p:nvSpPr>
        <p:spPr bwMode="auto">
          <a:xfrm>
            <a:off x="-529166" y="2852739"/>
            <a:ext cx="12060767" cy="461665"/>
          </a:xfrm>
          <a:prstGeom prst="rect">
            <a:avLst/>
          </a:prstGeom>
          <a:noFill/>
          <a:ln>
            <a:noFill/>
          </a:ln>
        </p:spPr>
        <p:txBody>
          <a:bodyPr>
            <a:spAutoFit/>
          </a:bodyPr>
          <a:lstStyle/>
          <a:p>
            <a:pPr marL="742950" lvl="1" indent="-285750" eaLnBrk="1" hangingPunct="1">
              <a:lnSpc>
                <a:spcPct val="150000"/>
              </a:lnSpc>
              <a:buFont typeface="Wingdings" panose="05000000000000000000" pitchFamily="2" charset="2"/>
              <a:buChar char="ü"/>
              <a:defRPr/>
            </a:pPr>
            <a:r>
              <a:rPr lang="fr-FR" sz="1600" dirty="0" err="1">
                <a:solidFill>
                  <a:schemeClr val="tx2"/>
                </a:solidFill>
                <a:latin typeface="Arial"/>
                <a:ea typeface="+mn-ea"/>
                <a:cs typeface="Arial"/>
              </a:rPr>
              <a:t>Turbiscan</a:t>
            </a:r>
            <a:r>
              <a:rPr lang="fr-FR" sz="1600" dirty="0">
                <a:solidFill>
                  <a:schemeClr val="tx2"/>
                </a:solidFill>
                <a:latin typeface="Arial"/>
                <a:ea typeface="+mn-ea"/>
                <a:cs typeface="Arial"/>
              </a:rPr>
              <a:t> </a:t>
            </a:r>
            <a:r>
              <a:rPr lang="fr-FR" sz="1600" dirty="0" err="1">
                <a:solidFill>
                  <a:schemeClr val="tx2"/>
                </a:solidFill>
                <a:latin typeface="Arial"/>
                <a:ea typeface="+mn-ea"/>
                <a:cs typeface="Arial"/>
              </a:rPr>
              <a:t>study</a:t>
            </a:r>
            <a:r>
              <a:rPr lang="fr-FR" sz="1600" dirty="0">
                <a:solidFill>
                  <a:schemeClr val="tx2"/>
                </a:solidFill>
                <a:latin typeface="Arial"/>
                <a:ea typeface="+mn-ea"/>
                <a:cs typeface="Arial"/>
              </a:rPr>
              <a:t> for about 5 </a:t>
            </a:r>
            <a:r>
              <a:rPr lang="fr-FR" sz="1600" dirty="0" err="1">
                <a:solidFill>
                  <a:schemeClr val="tx2"/>
                </a:solidFill>
                <a:latin typeface="Arial"/>
                <a:ea typeface="+mn-ea"/>
                <a:cs typeface="Arial"/>
              </a:rPr>
              <a:t>hours</a:t>
            </a:r>
            <a:r>
              <a:rPr lang="fr-FR" sz="1600" dirty="0">
                <a:solidFill>
                  <a:schemeClr val="tx2"/>
                </a:solidFill>
                <a:latin typeface="Arial"/>
                <a:ea typeface="+mn-ea"/>
                <a:cs typeface="Arial"/>
              </a:rPr>
              <a:t>. TSI </a:t>
            </a:r>
            <a:r>
              <a:rPr lang="fr-FR" sz="1600" dirty="0" err="1">
                <a:solidFill>
                  <a:schemeClr val="tx2"/>
                </a:solidFill>
                <a:latin typeface="Arial"/>
                <a:ea typeface="+mn-ea"/>
                <a:cs typeface="Arial"/>
              </a:rPr>
              <a:t>results</a:t>
            </a:r>
            <a:r>
              <a:rPr lang="fr-FR" sz="1600" dirty="0">
                <a:solidFill>
                  <a:schemeClr val="tx2"/>
                </a:solidFill>
                <a:latin typeface="Arial"/>
                <a:ea typeface="+mn-ea"/>
                <a:cs typeface="Arial"/>
              </a:rPr>
              <a:t> </a:t>
            </a:r>
            <a:endParaRPr lang="en-US" sz="1600" dirty="0">
              <a:solidFill>
                <a:schemeClr val="tx2"/>
              </a:solidFill>
              <a:latin typeface="Arial"/>
              <a:ea typeface="+mn-ea"/>
              <a:cs typeface="Arial"/>
            </a:endParaRPr>
          </a:p>
        </p:txBody>
      </p:sp>
      <p:pic>
        <p:nvPicPr>
          <p:cNvPr id="55300" name="Image 10">
            <a:extLst>
              <a:ext uri="{FF2B5EF4-FFF2-40B4-BE49-F238E27FC236}">
                <a16:creationId xmlns="" xmlns:a16="http://schemas.microsoft.com/office/drawing/2014/main" id="{AE90BEA5-07D0-324F-A048-A75E60B75A51}"/>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l="32295" r="34998"/>
          <a:stretch>
            <a:fillRect/>
          </a:stretch>
        </p:blipFill>
        <p:spPr bwMode="auto">
          <a:xfrm>
            <a:off x="814917" y="3573464"/>
            <a:ext cx="2834216" cy="2071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 name="Connecteur droit avec flèche 3">
            <a:extLst>
              <a:ext uri="{FF2B5EF4-FFF2-40B4-BE49-F238E27FC236}">
                <a16:creationId xmlns="" xmlns:a16="http://schemas.microsoft.com/office/drawing/2014/main" id="{B0497B2A-E262-45F6-9EFF-60BD9214D358}"/>
              </a:ext>
            </a:extLst>
          </p:cNvPr>
          <p:cNvCxnSpPr>
            <a:cxnSpLocks/>
          </p:cNvCxnSpPr>
          <p:nvPr/>
        </p:nvCxnSpPr>
        <p:spPr>
          <a:xfrm flipV="1">
            <a:off x="3649133" y="4221164"/>
            <a:ext cx="0" cy="1000125"/>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 xmlns:a16="http://schemas.microsoft.com/office/drawing/2014/main" id="{FEDFF7FE-584B-4F85-870C-AFEF35F33F8D}"/>
              </a:ext>
            </a:extLst>
          </p:cNvPr>
          <p:cNvSpPr txBox="1"/>
          <p:nvPr/>
        </p:nvSpPr>
        <p:spPr>
          <a:xfrm>
            <a:off x="3337985" y="3943351"/>
            <a:ext cx="2061633" cy="277813"/>
          </a:xfrm>
          <a:prstGeom prst="rect">
            <a:avLst/>
          </a:prstGeom>
          <a:noFill/>
        </p:spPr>
        <p:txBody>
          <a:bodyPr>
            <a:spAutoFit/>
          </a:bodyPr>
          <a:lstStyle/>
          <a:p>
            <a:pPr algn="ctr">
              <a:defRPr/>
            </a:pPr>
            <a:r>
              <a:rPr lang="fr-FR" sz="1200" dirty="0" err="1">
                <a:solidFill>
                  <a:schemeClr val="tx2"/>
                </a:solidFill>
                <a:latin typeface="Arial"/>
                <a:ea typeface="+mn-ea"/>
                <a:cs typeface="Arial"/>
              </a:rPr>
              <a:t>Increase</a:t>
            </a:r>
            <a:r>
              <a:rPr lang="fr-FR" sz="1200" dirty="0">
                <a:solidFill>
                  <a:schemeClr val="tx2"/>
                </a:solidFill>
                <a:latin typeface="Arial"/>
                <a:ea typeface="+mn-ea"/>
                <a:cs typeface="Arial"/>
              </a:rPr>
              <a:t> [PVA]</a:t>
            </a:r>
          </a:p>
        </p:txBody>
      </p:sp>
      <p:sp>
        <p:nvSpPr>
          <p:cNvPr id="7" name="Flèche : droite 6">
            <a:extLst>
              <a:ext uri="{FF2B5EF4-FFF2-40B4-BE49-F238E27FC236}">
                <a16:creationId xmlns="" xmlns:a16="http://schemas.microsoft.com/office/drawing/2014/main" id="{94EC2088-5E70-483D-B345-C188053F1C69}"/>
              </a:ext>
            </a:extLst>
          </p:cNvPr>
          <p:cNvSpPr/>
          <p:nvPr/>
        </p:nvSpPr>
        <p:spPr>
          <a:xfrm>
            <a:off x="4176185" y="4273550"/>
            <a:ext cx="2592916" cy="719138"/>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304" name="ZoneTexte 16">
            <a:extLst>
              <a:ext uri="{FF2B5EF4-FFF2-40B4-BE49-F238E27FC236}">
                <a16:creationId xmlns="" xmlns:a16="http://schemas.microsoft.com/office/drawing/2014/main" id="{3787F9DE-9D6B-F840-85E1-99A614885182}"/>
              </a:ext>
            </a:extLst>
          </p:cNvPr>
          <p:cNvSpPr txBox="1">
            <a:spLocks noChangeArrowheads="1"/>
          </p:cNvSpPr>
          <p:nvPr/>
        </p:nvSpPr>
        <p:spPr bwMode="auto">
          <a:xfrm>
            <a:off x="4165600" y="4494213"/>
            <a:ext cx="2063751"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fr-FR" altLang="en-US" sz="1200">
                <a:solidFill>
                  <a:schemeClr val="bg1"/>
                </a:solidFill>
                <a:latin typeface="Arial" panose="020B0604020202020204" pitchFamily="34" charset="0"/>
                <a:cs typeface="Arial" panose="020B0604020202020204" pitchFamily="34" charset="0"/>
              </a:rPr>
              <a:t>Correlation with </a:t>
            </a:r>
            <a:r>
              <a:rPr lang="el-GR" altLang="en-US" sz="1200">
                <a:solidFill>
                  <a:schemeClr val="bg1"/>
                </a:solidFill>
                <a:latin typeface="Arial" panose="020B0604020202020204" pitchFamily="34" charset="0"/>
                <a:cs typeface="Arial" panose="020B0604020202020204" pitchFamily="34" charset="0"/>
              </a:rPr>
              <a:t>Δ</a:t>
            </a:r>
            <a:r>
              <a:rPr lang="fr-FR" altLang="en-US" sz="1200">
                <a:solidFill>
                  <a:schemeClr val="bg1"/>
                </a:solidFill>
                <a:latin typeface="Arial" panose="020B0604020202020204" pitchFamily="34" charset="0"/>
                <a:cs typeface="Arial" panose="020B0604020202020204" pitchFamily="34" charset="0"/>
              </a:rPr>
              <a:t>H </a:t>
            </a:r>
          </a:p>
        </p:txBody>
      </p:sp>
      <p:pic>
        <p:nvPicPr>
          <p:cNvPr id="55305" name="Image 17">
            <a:extLst>
              <a:ext uri="{FF2B5EF4-FFF2-40B4-BE49-F238E27FC236}">
                <a16:creationId xmlns="" xmlns:a16="http://schemas.microsoft.com/office/drawing/2014/main" id="{4C330BC1-67C3-B541-AD4B-65F06DBBA31F}"/>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l="65608"/>
          <a:stretch>
            <a:fillRect/>
          </a:stretch>
        </p:blipFill>
        <p:spPr bwMode="auto">
          <a:xfrm>
            <a:off x="7152218" y="3341688"/>
            <a:ext cx="3642783" cy="2533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Ellipse 7">
            <a:extLst>
              <a:ext uri="{FF2B5EF4-FFF2-40B4-BE49-F238E27FC236}">
                <a16:creationId xmlns="" xmlns:a16="http://schemas.microsoft.com/office/drawing/2014/main" id="{31E2530D-B4EE-4C2A-8FD8-FDB6B61C16BD}"/>
              </a:ext>
            </a:extLst>
          </p:cNvPr>
          <p:cNvSpPr/>
          <p:nvPr/>
        </p:nvSpPr>
        <p:spPr>
          <a:xfrm>
            <a:off x="7685618" y="4689475"/>
            <a:ext cx="118533" cy="825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ZoneTexte 19">
            <a:extLst>
              <a:ext uri="{FF2B5EF4-FFF2-40B4-BE49-F238E27FC236}">
                <a16:creationId xmlns="" xmlns:a16="http://schemas.microsoft.com/office/drawing/2014/main" id="{41DDC7D0-0408-4463-9757-615AEE7C0538}"/>
              </a:ext>
            </a:extLst>
          </p:cNvPr>
          <p:cNvSpPr txBox="1"/>
          <p:nvPr/>
        </p:nvSpPr>
        <p:spPr>
          <a:xfrm>
            <a:off x="7315200" y="4376739"/>
            <a:ext cx="2590800" cy="276225"/>
          </a:xfrm>
          <a:prstGeom prst="rect">
            <a:avLst/>
          </a:prstGeom>
          <a:noFill/>
        </p:spPr>
        <p:txBody>
          <a:bodyPr>
            <a:spAutoFit/>
          </a:bodyPr>
          <a:lstStyle/>
          <a:p>
            <a:pPr algn="ctr">
              <a:defRPr/>
            </a:pPr>
            <a:r>
              <a:rPr lang="fr-FR" sz="1200" dirty="0">
                <a:solidFill>
                  <a:srgbClr val="C00000"/>
                </a:solidFill>
                <a:latin typeface="Arial"/>
                <a:ea typeface="+mn-ea"/>
                <a:cs typeface="Arial"/>
              </a:rPr>
              <a:t>TSI</a:t>
            </a:r>
            <a:r>
              <a:rPr lang="fr-FR" sz="1200" baseline="-25000" dirty="0">
                <a:solidFill>
                  <a:srgbClr val="C00000"/>
                </a:solidFill>
                <a:latin typeface="Arial"/>
                <a:ea typeface="+mn-ea"/>
                <a:cs typeface="Arial"/>
              </a:rPr>
              <a:t>compatibility</a:t>
            </a:r>
            <a:r>
              <a:rPr lang="fr-FR" sz="1200" dirty="0">
                <a:solidFill>
                  <a:srgbClr val="C00000"/>
                </a:solidFill>
                <a:latin typeface="Arial"/>
                <a:ea typeface="+mn-ea"/>
                <a:cs typeface="Arial"/>
              </a:rPr>
              <a:t> = 4.3</a:t>
            </a:r>
          </a:p>
        </p:txBody>
      </p:sp>
      <p:sp>
        <p:nvSpPr>
          <p:cNvPr id="55308" name="ZoneTexte 28">
            <a:extLst>
              <a:ext uri="{FF2B5EF4-FFF2-40B4-BE49-F238E27FC236}">
                <a16:creationId xmlns="" xmlns:a16="http://schemas.microsoft.com/office/drawing/2014/main" id="{9706F6F8-9CD0-EA4C-90DC-239A6A668EDF}"/>
              </a:ext>
            </a:extLst>
          </p:cNvPr>
          <p:cNvSpPr txBox="1">
            <a:spLocks noChangeArrowheads="1"/>
          </p:cNvSpPr>
          <p:nvPr/>
        </p:nvSpPr>
        <p:spPr bwMode="auto">
          <a:xfrm>
            <a:off x="2351618" y="473076"/>
            <a:ext cx="9840383"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fr-FR" altLang="fr-FR" sz="2200" b="1">
                <a:solidFill>
                  <a:srgbClr val="202B46"/>
                </a:solidFill>
                <a:latin typeface="Arial" panose="020B0604020202020204" pitchFamily="34" charset="0"/>
                <a:cs typeface="Arial" panose="020B0604020202020204" pitchFamily="34" charset="0"/>
              </a:rPr>
              <a:t>TURBISCAN</a:t>
            </a:r>
          </a:p>
          <a:p>
            <a:pPr eaLnBrk="1" hangingPunct="1"/>
            <a:r>
              <a:rPr lang="fr-FR" altLang="fr-FR" sz="1800">
                <a:solidFill>
                  <a:srgbClr val="0092D2"/>
                </a:solidFill>
                <a:latin typeface="Arial" panose="020B0604020202020204" pitchFamily="34" charset="0"/>
                <a:cs typeface="Arial" panose="020B0604020202020204" pitchFamily="34" charset="0"/>
              </a:rPr>
              <a:t>Formulation - Dispersibility</a:t>
            </a:r>
          </a:p>
        </p:txBody>
      </p:sp>
      <p:grpSp>
        <p:nvGrpSpPr>
          <p:cNvPr id="55309" name="Groupe 4">
            <a:extLst>
              <a:ext uri="{FF2B5EF4-FFF2-40B4-BE49-F238E27FC236}">
                <a16:creationId xmlns="" xmlns:a16="http://schemas.microsoft.com/office/drawing/2014/main" id="{C46C5FAD-B240-FB4A-A9EA-E3DE936A278A}"/>
              </a:ext>
            </a:extLst>
          </p:cNvPr>
          <p:cNvGrpSpPr>
            <a:grpSpLocks/>
          </p:cNvGrpSpPr>
          <p:nvPr/>
        </p:nvGrpSpPr>
        <p:grpSpPr bwMode="auto">
          <a:xfrm>
            <a:off x="6364817" y="404814"/>
            <a:ext cx="1585384" cy="892175"/>
            <a:chOff x="6088499" y="1241279"/>
            <a:chExt cx="1246073" cy="892072"/>
          </a:xfrm>
        </p:grpSpPr>
        <p:grpSp>
          <p:nvGrpSpPr>
            <p:cNvPr id="55310" name="Groupe 3">
              <a:extLst>
                <a:ext uri="{FF2B5EF4-FFF2-40B4-BE49-F238E27FC236}">
                  <a16:creationId xmlns="" xmlns:a16="http://schemas.microsoft.com/office/drawing/2014/main" id="{40A2B133-AB28-E44B-8083-A375A12D9196}"/>
                </a:ext>
              </a:extLst>
            </p:cNvPr>
            <p:cNvGrpSpPr>
              <a:grpSpLocks noChangeAspect="1"/>
            </p:cNvGrpSpPr>
            <p:nvPr/>
          </p:nvGrpSpPr>
          <p:grpSpPr bwMode="auto">
            <a:xfrm>
              <a:off x="6088499" y="1241279"/>
              <a:ext cx="914684" cy="892072"/>
              <a:chOff x="5859082" y="1685662"/>
              <a:chExt cx="873157" cy="851572"/>
            </a:xfrm>
          </p:grpSpPr>
          <p:sp>
            <p:nvSpPr>
              <p:cNvPr id="33" name="Shape 391">
                <a:extLst>
                  <a:ext uri="{FF2B5EF4-FFF2-40B4-BE49-F238E27FC236}">
                    <a16:creationId xmlns="" xmlns:a16="http://schemas.microsoft.com/office/drawing/2014/main" id="{A8F3EB00-4D3D-4AF7-8176-835AF5DA04CD}"/>
                  </a:ext>
                </a:extLst>
              </p:cNvPr>
              <p:cNvSpPr/>
              <p:nvPr/>
            </p:nvSpPr>
            <p:spPr>
              <a:xfrm rot="10800000">
                <a:off x="5913632" y="1726573"/>
                <a:ext cx="763705" cy="763687"/>
              </a:xfrm>
              <a:prstGeom prst="blockArc">
                <a:avLst>
                  <a:gd name="adj1" fmla="val 10800000"/>
                  <a:gd name="adj2" fmla="val 16227627"/>
                  <a:gd name="adj3" fmla="val 18597"/>
                </a:avLst>
              </a:prstGeom>
              <a:solidFill>
                <a:schemeClr val="bg1">
                  <a:lumMod val="65000"/>
                </a:schemeClr>
              </a:solidFill>
              <a:ln>
                <a:noFill/>
              </a:ln>
            </p:spPr>
            <p:txBody>
              <a:bodyPr lIns="91425" tIns="45700" rIns="91425" bIns="45700" anchor="ctr"/>
              <a:lstStyle/>
              <a:p>
                <a:pPr algn="ctr">
                  <a:spcBef>
                    <a:spcPts val="0"/>
                  </a:spcBef>
                  <a:defRPr/>
                </a:pPr>
                <a:endParaRPr sz="1800" dirty="0">
                  <a:solidFill>
                    <a:schemeClr val="dk1"/>
                  </a:solidFill>
                  <a:latin typeface="Arial"/>
                  <a:ea typeface="Arial"/>
                  <a:cs typeface="Arial"/>
                  <a:sym typeface="Arial"/>
                </a:endParaRPr>
              </a:p>
            </p:txBody>
          </p:sp>
          <p:sp>
            <p:nvSpPr>
              <p:cNvPr id="34" name="Shape 389">
                <a:extLst>
                  <a:ext uri="{FF2B5EF4-FFF2-40B4-BE49-F238E27FC236}">
                    <a16:creationId xmlns="" xmlns:a16="http://schemas.microsoft.com/office/drawing/2014/main" id="{B308A31F-6B3A-4EB8-AA4B-6A24AEFE32C4}"/>
                  </a:ext>
                </a:extLst>
              </p:cNvPr>
              <p:cNvSpPr/>
              <p:nvPr/>
            </p:nvSpPr>
            <p:spPr>
              <a:xfrm>
                <a:off x="5913632" y="1726573"/>
                <a:ext cx="763705" cy="763687"/>
              </a:xfrm>
              <a:prstGeom prst="blockArc">
                <a:avLst>
                  <a:gd name="adj1" fmla="val 10800000"/>
                  <a:gd name="adj2" fmla="val 16227627"/>
                  <a:gd name="adj3" fmla="val 18597"/>
                </a:avLst>
              </a:prstGeom>
              <a:solidFill>
                <a:srgbClr val="F5AC41"/>
              </a:solidFill>
              <a:ln>
                <a:noFill/>
              </a:ln>
            </p:spPr>
            <p:txBody>
              <a:bodyPr lIns="91425" tIns="45700" rIns="91425" bIns="45700" anchor="ctr"/>
              <a:lstStyle/>
              <a:p>
                <a:pPr algn="ctr">
                  <a:spcBef>
                    <a:spcPts val="0"/>
                  </a:spcBef>
                  <a:defRPr/>
                </a:pPr>
                <a:endParaRPr sz="1800">
                  <a:solidFill>
                    <a:schemeClr val="dk1"/>
                  </a:solidFill>
                  <a:latin typeface="Arial"/>
                  <a:ea typeface="Arial"/>
                  <a:cs typeface="Arial"/>
                  <a:sym typeface="Arial"/>
                </a:endParaRPr>
              </a:p>
            </p:txBody>
          </p:sp>
          <p:sp>
            <p:nvSpPr>
              <p:cNvPr id="35" name="Shape 390">
                <a:extLst>
                  <a:ext uri="{FF2B5EF4-FFF2-40B4-BE49-F238E27FC236}">
                    <a16:creationId xmlns="" xmlns:a16="http://schemas.microsoft.com/office/drawing/2014/main" id="{F3E61720-CC50-43F7-89B1-556C62A307BB}"/>
                  </a:ext>
                </a:extLst>
              </p:cNvPr>
              <p:cNvSpPr/>
              <p:nvPr/>
            </p:nvSpPr>
            <p:spPr>
              <a:xfrm rot="5400000">
                <a:off x="5913641" y="1726565"/>
                <a:ext cx="763687" cy="763705"/>
              </a:xfrm>
              <a:prstGeom prst="blockArc">
                <a:avLst>
                  <a:gd name="adj1" fmla="val 10800000"/>
                  <a:gd name="adj2" fmla="val 16227627"/>
                  <a:gd name="adj3" fmla="val 18597"/>
                </a:avLst>
              </a:prstGeom>
              <a:solidFill>
                <a:schemeClr val="bg1">
                  <a:lumMod val="75000"/>
                </a:schemeClr>
              </a:solidFill>
              <a:ln>
                <a:noFill/>
              </a:ln>
            </p:spPr>
            <p:txBody>
              <a:bodyPr lIns="91425" tIns="45700" rIns="91425" bIns="45700" anchor="ctr"/>
              <a:lstStyle/>
              <a:p>
                <a:pPr algn="ctr">
                  <a:spcBef>
                    <a:spcPts val="0"/>
                  </a:spcBef>
                  <a:defRPr/>
                </a:pPr>
                <a:endParaRPr sz="1800">
                  <a:solidFill>
                    <a:schemeClr val="dk1"/>
                  </a:solidFill>
                  <a:latin typeface="Arial"/>
                  <a:ea typeface="Arial"/>
                  <a:cs typeface="Arial"/>
                  <a:sym typeface="Arial"/>
                </a:endParaRPr>
              </a:p>
            </p:txBody>
          </p:sp>
          <p:sp>
            <p:nvSpPr>
              <p:cNvPr id="36" name="Shape 392">
                <a:extLst>
                  <a:ext uri="{FF2B5EF4-FFF2-40B4-BE49-F238E27FC236}">
                    <a16:creationId xmlns="" xmlns:a16="http://schemas.microsoft.com/office/drawing/2014/main" id="{35050142-784B-4AF1-A80E-F9CF8FBEBCD8}"/>
                  </a:ext>
                </a:extLst>
              </p:cNvPr>
              <p:cNvSpPr/>
              <p:nvPr/>
            </p:nvSpPr>
            <p:spPr>
              <a:xfrm rot="16200000">
                <a:off x="5913641" y="1726565"/>
                <a:ext cx="763687" cy="763705"/>
              </a:xfrm>
              <a:prstGeom prst="blockArc">
                <a:avLst>
                  <a:gd name="adj1" fmla="val 10800000"/>
                  <a:gd name="adj2" fmla="val 16227627"/>
                  <a:gd name="adj3" fmla="val 18597"/>
                </a:avLst>
              </a:prstGeom>
              <a:solidFill>
                <a:schemeClr val="bg1">
                  <a:lumMod val="50000"/>
                </a:schemeClr>
              </a:solidFill>
              <a:ln>
                <a:noFill/>
                <a:prstDash val="solid"/>
              </a:ln>
            </p:spPr>
            <p:txBody>
              <a:bodyPr lIns="91425" tIns="45700" rIns="91425" bIns="45700" anchor="ctr"/>
              <a:lstStyle/>
              <a:p>
                <a:pPr algn="ctr">
                  <a:spcBef>
                    <a:spcPts val="0"/>
                  </a:spcBef>
                  <a:defRPr/>
                </a:pPr>
                <a:endParaRPr sz="1800">
                  <a:solidFill>
                    <a:schemeClr val="dk1"/>
                  </a:solidFill>
                  <a:latin typeface="Arial"/>
                  <a:ea typeface="Arial"/>
                  <a:cs typeface="Arial"/>
                  <a:sym typeface="Arial"/>
                </a:endParaRPr>
              </a:p>
            </p:txBody>
          </p:sp>
          <p:sp>
            <p:nvSpPr>
              <p:cNvPr id="37" name="Shape 396">
                <a:extLst>
                  <a:ext uri="{FF2B5EF4-FFF2-40B4-BE49-F238E27FC236}">
                    <a16:creationId xmlns="" xmlns:a16="http://schemas.microsoft.com/office/drawing/2014/main" id="{EDF152F8-F272-4D02-86CA-7DF852D29A33}"/>
                  </a:ext>
                </a:extLst>
              </p:cNvPr>
              <p:cNvSpPr/>
              <p:nvPr/>
            </p:nvSpPr>
            <p:spPr>
              <a:xfrm>
                <a:off x="5859082" y="1978105"/>
                <a:ext cx="239415" cy="128797"/>
              </a:xfrm>
              <a:prstGeom prst="triangle">
                <a:avLst>
                  <a:gd name="adj" fmla="val 50000"/>
                </a:avLst>
              </a:prstGeom>
              <a:solidFill>
                <a:schemeClr val="bg1">
                  <a:lumMod val="50000"/>
                  <a:alpha val="30000"/>
                </a:schemeClr>
              </a:solidFill>
              <a:ln>
                <a:noFill/>
                <a:prstDash val="solid"/>
              </a:ln>
            </p:spPr>
            <p:txBody>
              <a:bodyPr lIns="91425" tIns="45700" rIns="91425" bIns="45700" anchor="ctr"/>
              <a:lstStyle/>
              <a:p>
                <a:pPr algn="ctr">
                  <a:spcBef>
                    <a:spcPts val="0"/>
                  </a:spcBef>
                  <a:defRPr/>
                </a:pPr>
                <a:endParaRPr sz="1800">
                  <a:solidFill>
                    <a:schemeClr val="lt1"/>
                  </a:solidFill>
                  <a:latin typeface="Arial"/>
                  <a:ea typeface="Arial"/>
                  <a:cs typeface="Arial"/>
                  <a:sym typeface="Arial"/>
                </a:endParaRPr>
              </a:p>
            </p:txBody>
          </p:sp>
          <p:sp>
            <p:nvSpPr>
              <p:cNvPr id="55317" name="Shape 393">
                <a:extLst>
                  <a:ext uri="{FF2B5EF4-FFF2-40B4-BE49-F238E27FC236}">
                    <a16:creationId xmlns="" xmlns:a16="http://schemas.microsoft.com/office/drawing/2014/main" id="{91958EC7-CC26-5B48-8943-358B5A57622D}"/>
                  </a:ext>
                </a:extLst>
              </p:cNvPr>
              <p:cNvSpPr>
                <a:spLocks noChangeArrowheads="1"/>
              </p:cNvSpPr>
              <p:nvPr/>
            </p:nvSpPr>
            <p:spPr bwMode="auto">
              <a:xfrm rot="5400000">
                <a:off x="6232327" y="1741330"/>
                <a:ext cx="240253" cy="128917"/>
              </a:xfrm>
              <a:prstGeom prst="triangle">
                <a:avLst>
                  <a:gd name="adj" fmla="val 50000"/>
                </a:avLst>
              </a:prstGeom>
              <a:solidFill>
                <a:srgbClr val="F5AC4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endParaRPr lang="en-US" altLang="en-US" sz="18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39" name="Shape 394">
                <a:extLst>
                  <a:ext uri="{FF2B5EF4-FFF2-40B4-BE49-F238E27FC236}">
                    <a16:creationId xmlns="" xmlns:a16="http://schemas.microsoft.com/office/drawing/2014/main" id="{E4A404BB-6240-49D1-8062-EB703DCCCD2B}"/>
                  </a:ext>
                </a:extLst>
              </p:cNvPr>
              <p:cNvSpPr/>
              <p:nvPr/>
            </p:nvSpPr>
            <p:spPr>
              <a:xfrm rot="10800000">
                <a:off x="6492472" y="2108417"/>
                <a:ext cx="239415" cy="128797"/>
              </a:xfrm>
              <a:prstGeom prst="triangle">
                <a:avLst>
                  <a:gd name="adj" fmla="val 50000"/>
                </a:avLst>
              </a:prstGeom>
              <a:solidFill>
                <a:schemeClr val="bg1">
                  <a:lumMod val="75000"/>
                </a:schemeClr>
              </a:solidFill>
              <a:ln>
                <a:noFill/>
              </a:ln>
            </p:spPr>
            <p:txBody>
              <a:bodyPr lIns="91425" tIns="45700" rIns="91425" bIns="45700" anchor="ctr"/>
              <a:lstStyle/>
              <a:p>
                <a:pPr algn="ctr">
                  <a:spcBef>
                    <a:spcPts val="0"/>
                  </a:spcBef>
                  <a:defRPr/>
                </a:pPr>
                <a:endParaRPr sz="1800">
                  <a:solidFill>
                    <a:schemeClr val="lt1"/>
                  </a:solidFill>
                  <a:latin typeface="Arial"/>
                  <a:ea typeface="Arial"/>
                  <a:cs typeface="Arial"/>
                  <a:sym typeface="Arial"/>
                </a:endParaRPr>
              </a:p>
            </p:txBody>
          </p:sp>
          <p:sp>
            <p:nvSpPr>
              <p:cNvPr id="40" name="Shape 395">
                <a:extLst>
                  <a:ext uri="{FF2B5EF4-FFF2-40B4-BE49-F238E27FC236}">
                    <a16:creationId xmlns="" xmlns:a16="http://schemas.microsoft.com/office/drawing/2014/main" id="{98F97B37-BE93-45F4-8C91-BA8E77A582ED}"/>
                  </a:ext>
                </a:extLst>
              </p:cNvPr>
              <p:cNvSpPr/>
              <p:nvPr/>
            </p:nvSpPr>
            <p:spPr>
              <a:xfrm rot="16200000">
                <a:off x="6116683" y="2352372"/>
                <a:ext cx="240926" cy="128800"/>
              </a:xfrm>
              <a:prstGeom prst="triangle">
                <a:avLst>
                  <a:gd name="adj" fmla="val 50000"/>
                </a:avLst>
              </a:prstGeom>
              <a:solidFill>
                <a:schemeClr val="bg1">
                  <a:lumMod val="65000"/>
                </a:schemeClr>
              </a:solidFill>
              <a:ln>
                <a:noFill/>
              </a:ln>
            </p:spPr>
            <p:txBody>
              <a:bodyPr lIns="91425" tIns="45700" rIns="91425" bIns="45700" anchor="ctr"/>
              <a:lstStyle/>
              <a:p>
                <a:pPr algn="ctr">
                  <a:spcBef>
                    <a:spcPts val="0"/>
                  </a:spcBef>
                  <a:defRPr/>
                </a:pPr>
                <a:endParaRPr sz="1800">
                  <a:solidFill>
                    <a:schemeClr val="lt1"/>
                  </a:solidFill>
                  <a:latin typeface="Arial"/>
                  <a:ea typeface="Arial"/>
                  <a:cs typeface="Arial"/>
                  <a:sym typeface="Arial"/>
                </a:endParaRPr>
              </a:p>
            </p:txBody>
          </p:sp>
        </p:grpSp>
        <p:sp>
          <p:nvSpPr>
            <p:cNvPr id="32" name="Rectangle 31">
              <a:extLst>
                <a:ext uri="{FF2B5EF4-FFF2-40B4-BE49-F238E27FC236}">
                  <a16:creationId xmlns="" xmlns:a16="http://schemas.microsoft.com/office/drawing/2014/main" id="{00CE06A4-EF11-4BF3-9A8A-76797BA00D9E}"/>
                </a:ext>
              </a:extLst>
            </p:cNvPr>
            <p:cNvSpPr>
              <a:spLocks noChangeArrowheads="1"/>
            </p:cNvSpPr>
            <p:nvPr/>
          </p:nvSpPr>
          <p:spPr bwMode="auto">
            <a:xfrm>
              <a:off x="6245647" y="1568266"/>
              <a:ext cx="1088925" cy="207725"/>
            </a:xfrm>
            <a:prstGeom prst="rect">
              <a:avLst/>
            </a:prstGeom>
            <a:noFill/>
            <a:ln>
              <a:noFill/>
            </a:ln>
          </p:spPr>
          <p:txBody>
            <a:bodyPr>
              <a:spAutoFit/>
            </a:bodyPr>
            <a:lstStyle/>
            <a:p>
              <a:pPr marL="0" lvl="1" eaLnBrk="1" hangingPunct="1">
                <a:lnSpc>
                  <a:spcPct val="150000"/>
                </a:lnSpc>
                <a:defRPr/>
              </a:pPr>
              <a:r>
                <a:rPr lang="en-US" sz="500" b="1" dirty="0" err="1">
                  <a:solidFill>
                    <a:srgbClr val="F5AC41"/>
                  </a:solidFill>
                  <a:latin typeface="Arial"/>
                  <a:ea typeface="+mn-ea"/>
                  <a:cs typeface="Arial"/>
                </a:rPr>
                <a:t>Dispersibility</a:t>
              </a:r>
              <a:endParaRPr lang="en-US" sz="500" b="1" dirty="0">
                <a:solidFill>
                  <a:srgbClr val="F5AC41"/>
                </a:solidFill>
                <a:latin typeface="Arial"/>
                <a:ea typeface="+mn-ea"/>
                <a:cs typeface="Arial"/>
              </a:endParaRPr>
            </a:p>
          </p:txBody>
        </p:sp>
      </p:grpSp>
    </p:spTree>
    <p:extLst>
      <p:ext uri="{BB962C8B-B14F-4D97-AF65-F5344CB8AC3E}">
        <p14:creationId xmlns:p14="http://schemas.microsoft.com/office/powerpoint/2010/main" xmlns="" val="403490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30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3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5304" grpId="0"/>
      <p:bldP spid="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587F512B-B1F8-4D74-B94C-90EC45574687}"/>
              </a:ext>
            </a:extLst>
          </p:cNvPr>
          <p:cNvSpPr>
            <a:spLocks noChangeArrowheads="1"/>
          </p:cNvSpPr>
          <p:nvPr/>
        </p:nvSpPr>
        <p:spPr bwMode="auto">
          <a:xfrm>
            <a:off x="-529166" y="1884363"/>
            <a:ext cx="12060767" cy="1200150"/>
          </a:xfrm>
          <a:prstGeom prst="rect">
            <a:avLst/>
          </a:prstGeom>
          <a:noFill/>
          <a:ln>
            <a:noFill/>
          </a:ln>
        </p:spPr>
        <p:txBody>
          <a:bodyPr>
            <a:spAutoFit/>
          </a:bodyPr>
          <a:lstStyle/>
          <a:p>
            <a:pPr marL="742950" lvl="1" indent="-285750" eaLnBrk="1" hangingPunct="1">
              <a:lnSpc>
                <a:spcPct val="150000"/>
              </a:lnSpc>
              <a:buFont typeface="Wingdings" panose="05000000000000000000" pitchFamily="2" charset="2"/>
              <a:buChar char="ü"/>
              <a:defRPr/>
            </a:pPr>
            <a:r>
              <a:rPr lang="en-US" sz="1600" dirty="0">
                <a:solidFill>
                  <a:schemeClr val="tx2"/>
                </a:solidFill>
                <a:latin typeface="Arial"/>
                <a:ea typeface="+mn-ea"/>
                <a:cs typeface="Arial"/>
              </a:rPr>
              <a:t>Membrane : Polyvinylidene Fluoride (PVDF) + Poly(vinyl alcohol) (PVA) as additive</a:t>
            </a:r>
            <a:br>
              <a:rPr lang="en-US" sz="1600" dirty="0">
                <a:solidFill>
                  <a:schemeClr val="tx2"/>
                </a:solidFill>
                <a:latin typeface="Arial"/>
                <a:ea typeface="+mn-ea"/>
                <a:cs typeface="Arial"/>
              </a:rPr>
            </a:br>
            <a:r>
              <a:rPr lang="en-US" sz="1600" dirty="0">
                <a:solidFill>
                  <a:schemeClr val="tx2"/>
                </a:solidFill>
                <a:latin typeface="Arial"/>
                <a:ea typeface="+mn-ea"/>
                <a:cs typeface="Arial"/>
              </a:rPr>
              <a:t>[PVA] from 0 to 4%</a:t>
            </a:r>
          </a:p>
          <a:p>
            <a:pPr lvl="1" eaLnBrk="1" hangingPunct="1">
              <a:lnSpc>
                <a:spcPct val="150000"/>
              </a:lnSpc>
              <a:defRPr/>
            </a:pPr>
            <a:endParaRPr lang="en-US" sz="1600" dirty="0">
              <a:solidFill>
                <a:schemeClr val="tx2"/>
              </a:solidFill>
              <a:latin typeface="Arial"/>
              <a:ea typeface="+mn-ea"/>
              <a:cs typeface="Arial"/>
            </a:endParaRPr>
          </a:p>
        </p:txBody>
      </p:sp>
      <p:sp>
        <p:nvSpPr>
          <p:cNvPr id="29" name="Rectangle 28">
            <a:extLst>
              <a:ext uri="{FF2B5EF4-FFF2-40B4-BE49-F238E27FC236}">
                <a16:creationId xmlns="" xmlns:a16="http://schemas.microsoft.com/office/drawing/2014/main" id="{3B83A247-CE12-4AF2-89DB-BAD62F9F37D4}"/>
              </a:ext>
            </a:extLst>
          </p:cNvPr>
          <p:cNvSpPr>
            <a:spLocks noChangeArrowheads="1"/>
          </p:cNvSpPr>
          <p:nvPr/>
        </p:nvSpPr>
        <p:spPr bwMode="auto">
          <a:xfrm>
            <a:off x="0" y="1447800"/>
            <a:ext cx="12192000" cy="400050"/>
          </a:xfrm>
          <a:prstGeom prst="rect">
            <a:avLst/>
          </a:prstGeom>
          <a:noFill/>
          <a:ln>
            <a:noFill/>
          </a:ln>
        </p:spPr>
        <p:txBody>
          <a:bodyPr>
            <a:spAutoFit/>
          </a:bodyPr>
          <a:lstStyle/>
          <a:p>
            <a:pPr marL="342900" indent="-342900" eaLnBrk="1" hangingPunct="1">
              <a:buClr>
                <a:srgbClr val="0092D2"/>
              </a:buClr>
              <a:buFont typeface="Wingdings" pitchFamily="2" charset="2"/>
              <a:buChar char="q"/>
              <a:defRPr/>
            </a:pPr>
            <a:r>
              <a:rPr lang="en-US" sz="2000" dirty="0">
                <a:solidFill>
                  <a:schemeClr val="tx2"/>
                </a:solidFill>
                <a:latin typeface="Arial"/>
                <a:ea typeface="+mn-ea"/>
                <a:cs typeface="Arial"/>
              </a:rPr>
              <a:t>Dispersion : Membrane application</a:t>
            </a:r>
            <a:endParaRPr lang="en-US" sz="2000" b="1" dirty="0">
              <a:solidFill>
                <a:schemeClr val="tx2"/>
              </a:solidFill>
              <a:latin typeface="Arial"/>
              <a:ea typeface="+mn-ea"/>
              <a:cs typeface="Arial"/>
            </a:endParaRPr>
          </a:p>
        </p:txBody>
      </p:sp>
      <p:sp>
        <p:nvSpPr>
          <p:cNvPr id="44" name="Rectangle 43">
            <a:extLst>
              <a:ext uri="{FF2B5EF4-FFF2-40B4-BE49-F238E27FC236}">
                <a16:creationId xmlns="" xmlns:a16="http://schemas.microsoft.com/office/drawing/2014/main" id="{A566F773-DCBB-4E71-A1A5-3BAE7D0F5A1F}"/>
              </a:ext>
            </a:extLst>
          </p:cNvPr>
          <p:cNvSpPr>
            <a:spLocks noChangeArrowheads="1"/>
          </p:cNvSpPr>
          <p:nvPr/>
        </p:nvSpPr>
        <p:spPr bwMode="auto">
          <a:xfrm>
            <a:off x="-529166" y="2852739"/>
            <a:ext cx="12060767" cy="461665"/>
          </a:xfrm>
          <a:prstGeom prst="rect">
            <a:avLst/>
          </a:prstGeom>
          <a:noFill/>
          <a:ln>
            <a:noFill/>
          </a:ln>
        </p:spPr>
        <p:txBody>
          <a:bodyPr>
            <a:spAutoFit/>
          </a:bodyPr>
          <a:lstStyle/>
          <a:p>
            <a:pPr marL="742950" lvl="1" indent="-285750" eaLnBrk="1" hangingPunct="1">
              <a:lnSpc>
                <a:spcPct val="150000"/>
              </a:lnSpc>
              <a:buFont typeface="Wingdings" panose="05000000000000000000" pitchFamily="2" charset="2"/>
              <a:buChar char="ü"/>
              <a:defRPr/>
            </a:pPr>
            <a:r>
              <a:rPr lang="fr-FR" sz="1600" dirty="0" err="1">
                <a:solidFill>
                  <a:schemeClr val="tx2"/>
                </a:solidFill>
                <a:latin typeface="Arial"/>
                <a:ea typeface="+mn-ea"/>
                <a:cs typeface="Arial"/>
              </a:rPr>
              <a:t>Turbiscan</a:t>
            </a:r>
            <a:r>
              <a:rPr lang="fr-FR" sz="1600" dirty="0">
                <a:solidFill>
                  <a:schemeClr val="tx2"/>
                </a:solidFill>
                <a:latin typeface="Arial"/>
                <a:ea typeface="+mn-ea"/>
                <a:cs typeface="Arial"/>
              </a:rPr>
              <a:t> </a:t>
            </a:r>
            <a:r>
              <a:rPr lang="fr-FR" sz="1600" dirty="0" err="1">
                <a:solidFill>
                  <a:schemeClr val="tx2"/>
                </a:solidFill>
                <a:latin typeface="Arial"/>
                <a:ea typeface="+mn-ea"/>
                <a:cs typeface="Arial"/>
              </a:rPr>
              <a:t>study</a:t>
            </a:r>
            <a:r>
              <a:rPr lang="fr-FR" sz="1600" dirty="0">
                <a:solidFill>
                  <a:schemeClr val="tx2"/>
                </a:solidFill>
                <a:latin typeface="Arial"/>
                <a:ea typeface="+mn-ea"/>
                <a:cs typeface="Arial"/>
              </a:rPr>
              <a:t> for about 5 </a:t>
            </a:r>
            <a:r>
              <a:rPr lang="fr-FR" sz="1600" dirty="0" err="1">
                <a:solidFill>
                  <a:schemeClr val="tx2"/>
                </a:solidFill>
                <a:latin typeface="Arial"/>
                <a:ea typeface="+mn-ea"/>
                <a:cs typeface="Arial"/>
              </a:rPr>
              <a:t>hours</a:t>
            </a:r>
            <a:r>
              <a:rPr lang="fr-FR" sz="1600" dirty="0">
                <a:solidFill>
                  <a:schemeClr val="tx2"/>
                </a:solidFill>
                <a:latin typeface="Arial"/>
                <a:ea typeface="+mn-ea"/>
                <a:cs typeface="Arial"/>
              </a:rPr>
              <a:t>. TSI </a:t>
            </a:r>
            <a:r>
              <a:rPr lang="fr-FR" sz="1600" dirty="0" err="1">
                <a:solidFill>
                  <a:schemeClr val="tx2"/>
                </a:solidFill>
                <a:latin typeface="Arial"/>
                <a:ea typeface="+mn-ea"/>
                <a:cs typeface="Arial"/>
              </a:rPr>
              <a:t>results</a:t>
            </a:r>
            <a:r>
              <a:rPr lang="fr-FR" sz="1600" dirty="0">
                <a:solidFill>
                  <a:schemeClr val="tx2"/>
                </a:solidFill>
                <a:latin typeface="Arial"/>
                <a:ea typeface="+mn-ea"/>
                <a:cs typeface="Arial"/>
              </a:rPr>
              <a:t> </a:t>
            </a:r>
            <a:endParaRPr lang="en-US" sz="1600" dirty="0">
              <a:solidFill>
                <a:schemeClr val="tx2"/>
              </a:solidFill>
              <a:latin typeface="Arial"/>
              <a:ea typeface="+mn-ea"/>
              <a:cs typeface="Arial"/>
            </a:endParaRPr>
          </a:p>
        </p:txBody>
      </p:sp>
      <p:pic>
        <p:nvPicPr>
          <p:cNvPr id="57348" name="Image 15">
            <a:extLst>
              <a:ext uri="{FF2B5EF4-FFF2-40B4-BE49-F238E27FC236}">
                <a16:creationId xmlns="" xmlns:a16="http://schemas.microsoft.com/office/drawing/2014/main" id="{7C03E662-9B4F-E240-8448-A406C5AC2401}"/>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55440" y="3716338"/>
            <a:ext cx="3192851" cy="222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9" name="Rectangle 24">
            <a:extLst>
              <a:ext uri="{FF2B5EF4-FFF2-40B4-BE49-F238E27FC236}">
                <a16:creationId xmlns="" xmlns:a16="http://schemas.microsoft.com/office/drawing/2014/main" id="{A0438CEF-9605-3D47-901B-F719A9E8CF5A}"/>
              </a:ext>
            </a:extLst>
          </p:cNvPr>
          <p:cNvSpPr>
            <a:spLocks noChangeArrowheads="1"/>
          </p:cNvSpPr>
          <p:nvPr/>
        </p:nvSpPr>
        <p:spPr bwMode="auto">
          <a:xfrm>
            <a:off x="4800600" y="4017963"/>
            <a:ext cx="6690784" cy="438150"/>
          </a:xfrm>
          <a:prstGeom prst="rect">
            <a:avLst/>
          </a:prstGeom>
          <a:solidFill>
            <a:srgbClr val="37435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lvl="1" eaLnBrk="1" hangingPunct="1">
              <a:lnSpc>
                <a:spcPct val="150000"/>
              </a:lnSpc>
            </a:pPr>
            <a:r>
              <a:rPr lang="en-US" altLang="en-US" sz="1500" b="1">
                <a:solidFill>
                  <a:schemeClr val="bg1"/>
                </a:solidFill>
                <a:latin typeface="Arial" panose="020B0604020202020204" pitchFamily="34" charset="0"/>
                <a:cs typeface="Arial" panose="020B0604020202020204" pitchFamily="34" charset="0"/>
              </a:rPr>
              <a:t>Thanks to TSI study based on </a:t>
            </a:r>
            <a:r>
              <a:rPr lang="en-US" altLang="en-US" sz="1500" b="1" u="sng">
                <a:solidFill>
                  <a:schemeClr val="bg1"/>
                </a:solidFill>
                <a:latin typeface="Arial" panose="020B0604020202020204" pitchFamily="34" charset="0"/>
                <a:cs typeface="Arial" panose="020B0604020202020204" pitchFamily="34" charset="0"/>
              </a:rPr>
              <a:t>5 hours </a:t>
            </a:r>
            <a:r>
              <a:rPr lang="en-US" altLang="en-US" sz="1500" b="1">
                <a:solidFill>
                  <a:schemeClr val="bg1"/>
                </a:solidFill>
                <a:latin typeface="Arial" panose="020B0604020202020204" pitchFamily="34" charset="0"/>
                <a:cs typeface="Arial" panose="020B0604020202020204" pitchFamily="34" charset="0"/>
              </a:rPr>
              <a:t>measurement</a:t>
            </a:r>
          </a:p>
        </p:txBody>
      </p:sp>
      <p:sp>
        <p:nvSpPr>
          <p:cNvPr id="57350" name="Rectangle 24">
            <a:extLst>
              <a:ext uri="{FF2B5EF4-FFF2-40B4-BE49-F238E27FC236}">
                <a16:creationId xmlns="" xmlns:a16="http://schemas.microsoft.com/office/drawing/2014/main" id="{A7B55FD0-6921-A045-92C2-BAC6FF64AEFB}"/>
              </a:ext>
            </a:extLst>
          </p:cNvPr>
          <p:cNvSpPr>
            <a:spLocks noChangeArrowheads="1"/>
          </p:cNvSpPr>
          <p:nvPr/>
        </p:nvSpPr>
        <p:spPr bwMode="auto">
          <a:xfrm>
            <a:off x="6316134" y="4695825"/>
            <a:ext cx="4821767" cy="438150"/>
          </a:xfrm>
          <a:prstGeom prst="rect">
            <a:avLst/>
          </a:prstGeom>
          <a:solidFill>
            <a:srgbClr val="37435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lvl="1" eaLnBrk="1" hangingPunct="1">
              <a:lnSpc>
                <a:spcPct val="150000"/>
              </a:lnSpc>
            </a:pPr>
            <a:r>
              <a:rPr lang="en-US" altLang="en-US" sz="1500" b="1">
                <a:solidFill>
                  <a:schemeClr val="bg1"/>
                </a:solidFill>
                <a:latin typeface="Arial" panose="020B0604020202020204" pitchFamily="34" charset="0"/>
                <a:cs typeface="Arial" panose="020B0604020202020204" pitchFamily="34" charset="0"/>
              </a:rPr>
              <a:t>=&gt; Determine polymer compatibility </a:t>
            </a:r>
          </a:p>
        </p:txBody>
      </p:sp>
      <p:sp>
        <p:nvSpPr>
          <p:cNvPr id="57351" name="ZoneTexte 28">
            <a:extLst>
              <a:ext uri="{FF2B5EF4-FFF2-40B4-BE49-F238E27FC236}">
                <a16:creationId xmlns="" xmlns:a16="http://schemas.microsoft.com/office/drawing/2014/main" id="{D714499F-3C47-4B40-8FD6-2A3B9CD218D3}"/>
              </a:ext>
            </a:extLst>
          </p:cNvPr>
          <p:cNvSpPr txBox="1">
            <a:spLocks noChangeArrowheads="1"/>
          </p:cNvSpPr>
          <p:nvPr/>
        </p:nvSpPr>
        <p:spPr bwMode="auto">
          <a:xfrm>
            <a:off x="2351618" y="473076"/>
            <a:ext cx="9840383"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fr-FR" altLang="fr-FR" sz="2200" b="1">
                <a:solidFill>
                  <a:srgbClr val="202B46"/>
                </a:solidFill>
                <a:latin typeface="Arial" panose="020B0604020202020204" pitchFamily="34" charset="0"/>
                <a:cs typeface="Arial" panose="020B0604020202020204" pitchFamily="34" charset="0"/>
              </a:rPr>
              <a:t>TURBISCAN</a:t>
            </a:r>
          </a:p>
          <a:p>
            <a:pPr eaLnBrk="1" hangingPunct="1"/>
            <a:r>
              <a:rPr lang="fr-FR" altLang="fr-FR" sz="1800">
                <a:solidFill>
                  <a:srgbClr val="0092D2"/>
                </a:solidFill>
                <a:latin typeface="Arial" panose="020B0604020202020204" pitchFamily="34" charset="0"/>
                <a:cs typeface="Arial" panose="020B0604020202020204" pitchFamily="34" charset="0"/>
              </a:rPr>
              <a:t>Formulation - Dispersibility</a:t>
            </a:r>
          </a:p>
        </p:txBody>
      </p:sp>
      <p:grpSp>
        <p:nvGrpSpPr>
          <p:cNvPr id="57352" name="Groupe 4">
            <a:extLst>
              <a:ext uri="{FF2B5EF4-FFF2-40B4-BE49-F238E27FC236}">
                <a16:creationId xmlns="" xmlns:a16="http://schemas.microsoft.com/office/drawing/2014/main" id="{792FB1B4-19E5-F049-8433-8EFE74D9661E}"/>
              </a:ext>
            </a:extLst>
          </p:cNvPr>
          <p:cNvGrpSpPr>
            <a:grpSpLocks/>
          </p:cNvGrpSpPr>
          <p:nvPr/>
        </p:nvGrpSpPr>
        <p:grpSpPr bwMode="auto">
          <a:xfrm>
            <a:off x="6288618" y="404814"/>
            <a:ext cx="1661583" cy="892175"/>
            <a:chOff x="6088499" y="1241279"/>
            <a:chExt cx="1246073" cy="892072"/>
          </a:xfrm>
        </p:grpSpPr>
        <p:grpSp>
          <p:nvGrpSpPr>
            <p:cNvPr id="57353" name="Groupe 3">
              <a:extLst>
                <a:ext uri="{FF2B5EF4-FFF2-40B4-BE49-F238E27FC236}">
                  <a16:creationId xmlns="" xmlns:a16="http://schemas.microsoft.com/office/drawing/2014/main" id="{9BCA88DA-3E1A-694A-99FD-48B03386138B}"/>
                </a:ext>
              </a:extLst>
            </p:cNvPr>
            <p:cNvGrpSpPr>
              <a:grpSpLocks noChangeAspect="1"/>
            </p:cNvGrpSpPr>
            <p:nvPr/>
          </p:nvGrpSpPr>
          <p:grpSpPr bwMode="auto">
            <a:xfrm>
              <a:off x="6088499" y="1241279"/>
              <a:ext cx="914684" cy="892072"/>
              <a:chOff x="5859082" y="1685662"/>
              <a:chExt cx="873157" cy="851572"/>
            </a:xfrm>
          </p:grpSpPr>
          <p:sp>
            <p:nvSpPr>
              <p:cNvPr id="25" name="Shape 391">
                <a:extLst>
                  <a:ext uri="{FF2B5EF4-FFF2-40B4-BE49-F238E27FC236}">
                    <a16:creationId xmlns="" xmlns:a16="http://schemas.microsoft.com/office/drawing/2014/main" id="{D7A62E28-56D8-4547-8E52-A60BDD55AEBF}"/>
                  </a:ext>
                </a:extLst>
              </p:cNvPr>
              <p:cNvSpPr/>
              <p:nvPr/>
            </p:nvSpPr>
            <p:spPr>
              <a:xfrm rot="10800000">
                <a:off x="5913632" y="1726573"/>
                <a:ext cx="763705" cy="763687"/>
              </a:xfrm>
              <a:prstGeom prst="blockArc">
                <a:avLst>
                  <a:gd name="adj1" fmla="val 10800000"/>
                  <a:gd name="adj2" fmla="val 16227627"/>
                  <a:gd name="adj3" fmla="val 18597"/>
                </a:avLst>
              </a:prstGeom>
              <a:solidFill>
                <a:schemeClr val="bg1">
                  <a:lumMod val="65000"/>
                </a:schemeClr>
              </a:solidFill>
              <a:ln>
                <a:noFill/>
              </a:ln>
            </p:spPr>
            <p:txBody>
              <a:bodyPr lIns="91425" tIns="45700" rIns="91425" bIns="45700" anchor="ctr"/>
              <a:lstStyle/>
              <a:p>
                <a:pPr algn="ctr">
                  <a:spcBef>
                    <a:spcPts val="0"/>
                  </a:spcBef>
                  <a:defRPr/>
                </a:pPr>
                <a:endParaRPr sz="1800" dirty="0">
                  <a:solidFill>
                    <a:schemeClr val="dk1"/>
                  </a:solidFill>
                  <a:latin typeface="Arial"/>
                  <a:ea typeface="Arial"/>
                  <a:cs typeface="Arial"/>
                  <a:sym typeface="Arial"/>
                </a:endParaRPr>
              </a:p>
            </p:txBody>
          </p:sp>
          <p:sp>
            <p:nvSpPr>
              <p:cNvPr id="26" name="Shape 389">
                <a:extLst>
                  <a:ext uri="{FF2B5EF4-FFF2-40B4-BE49-F238E27FC236}">
                    <a16:creationId xmlns="" xmlns:a16="http://schemas.microsoft.com/office/drawing/2014/main" id="{8310F6B5-AAD5-4716-9585-66211D85BE3E}"/>
                  </a:ext>
                </a:extLst>
              </p:cNvPr>
              <p:cNvSpPr/>
              <p:nvPr/>
            </p:nvSpPr>
            <p:spPr>
              <a:xfrm>
                <a:off x="5913632" y="1726573"/>
                <a:ext cx="763705" cy="763687"/>
              </a:xfrm>
              <a:prstGeom prst="blockArc">
                <a:avLst>
                  <a:gd name="adj1" fmla="val 10800000"/>
                  <a:gd name="adj2" fmla="val 16227627"/>
                  <a:gd name="adj3" fmla="val 18597"/>
                </a:avLst>
              </a:prstGeom>
              <a:solidFill>
                <a:srgbClr val="F5AC41"/>
              </a:solidFill>
              <a:ln>
                <a:noFill/>
              </a:ln>
            </p:spPr>
            <p:txBody>
              <a:bodyPr lIns="91425" tIns="45700" rIns="91425" bIns="45700" anchor="ctr"/>
              <a:lstStyle/>
              <a:p>
                <a:pPr algn="ctr">
                  <a:spcBef>
                    <a:spcPts val="0"/>
                  </a:spcBef>
                  <a:defRPr/>
                </a:pPr>
                <a:endParaRPr sz="1800">
                  <a:solidFill>
                    <a:schemeClr val="dk1"/>
                  </a:solidFill>
                  <a:latin typeface="Arial"/>
                  <a:ea typeface="Arial"/>
                  <a:cs typeface="Arial"/>
                  <a:sym typeface="Arial"/>
                </a:endParaRPr>
              </a:p>
            </p:txBody>
          </p:sp>
          <p:sp>
            <p:nvSpPr>
              <p:cNvPr id="27" name="Shape 390">
                <a:extLst>
                  <a:ext uri="{FF2B5EF4-FFF2-40B4-BE49-F238E27FC236}">
                    <a16:creationId xmlns="" xmlns:a16="http://schemas.microsoft.com/office/drawing/2014/main" id="{4E5DE1E2-7068-4534-9518-62786CDD8616}"/>
                  </a:ext>
                </a:extLst>
              </p:cNvPr>
              <p:cNvSpPr/>
              <p:nvPr/>
            </p:nvSpPr>
            <p:spPr>
              <a:xfrm rot="5400000">
                <a:off x="5913641" y="1726565"/>
                <a:ext cx="763687" cy="763705"/>
              </a:xfrm>
              <a:prstGeom prst="blockArc">
                <a:avLst>
                  <a:gd name="adj1" fmla="val 10800000"/>
                  <a:gd name="adj2" fmla="val 16227627"/>
                  <a:gd name="adj3" fmla="val 18597"/>
                </a:avLst>
              </a:prstGeom>
              <a:solidFill>
                <a:schemeClr val="bg1">
                  <a:lumMod val="75000"/>
                </a:schemeClr>
              </a:solidFill>
              <a:ln>
                <a:noFill/>
              </a:ln>
            </p:spPr>
            <p:txBody>
              <a:bodyPr lIns="91425" tIns="45700" rIns="91425" bIns="45700" anchor="ctr"/>
              <a:lstStyle/>
              <a:p>
                <a:pPr algn="ctr">
                  <a:spcBef>
                    <a:spcPts val="0"/>
                  </a:spcBef>
                  <a:defRPr/>
                </a:pPr>
                <a:endParaRPr sz="1800">
                  <a:solidFill>
                    <a:schemeClr val="dk1"/>
                  </a:solidFill>
                  <a:latin typeface="Arial"/>
                  <a:ea typeface="Arial"/>
                  <a:cs typeface="Arial"/>
                  <a:sym typeface="Arial"/>
                </a:endParaRPr>
              </a:p>
            </p:txBody>
          </p:sp>
          <p:sp>
            <p:nvSpPr>
              <p:cNvPr id="28" name="Shape 392">
                <a:extLst>
                  <a:ext uri="{FF2B5EF4-FFF2-40B4-BE49-F238E27FC236}">
                    <a16:creationId xmlns="" xmlns:a16="http://schemas.microsoft.com/office/drawing/2014/main" id="{C035AB46-6878-493A-BC00-CB5C83AA89A9}"/>
                  </a:ext>
                </a:extLst>
              </p:cNvPr>
              <p:cNvSpPr/>
              <p:nvPr/>
            </p:nvSpPr>
            <p:spPr>
              <a:xfrm rot="16200000">
                <a:off x="5913641" y="1726565"/>
                <a:ext cx="763687" cy="763705"/>
              </a:xfrm>
              <a:prstGeom prst="blockArc">
                <a:avLst>
                  <a:gd name="adj1" fmla="val 10800000"/>
                  <a:gd name="adj2" fmla="val 16227627"/>
                  <a:gd name="adj3" fmla="val 18597"/>
                </a:avLst>
              </a:prstGeom>
              <a:solidFill>
                <a:schemeClr val="bg1">
                  <a:lumMod val="50000"/>
                </a:schemeClr>
              </a:solidFill>
              <a:ln>
                <a:noFill/>
                <a:prstDash val="solid"/>
              </a:ln>
            </p:spPr>
            <p:txBody>
              <a:bodyPr lIns="91425" tIns="45700" rIns="91425" bIns="45700" anchor="ctr"/>
              <a:lstStyle/>
              <a:p>
                <a:pPr algn="ctr">
                  <a:spcBef>
                    <a:spcPts val="0"/>
                  </a:spcBef>
                  <a:defRPr/>
                </a:pPr>
                <a:endParaRPr sz="1800">
                  <a:solidFill>
                    <a:schemeClr val="dk1"/>
                  </a:solidFill>
                  <a:latin typeface="Arial"/>
                  <a:ea typeface="Arial"/>
                  <a:cs typeface="Arial"/>
                  <a:sym typeface="Arial"/>
                </a:endParaRPr>
              </a:p>
            </p:txBody>
          </p:sp>
          <p:sp>
            <p:nvSpPr>
              <p:cNvPr id="30" name="Shape 396">
                <a:extLst>
                  <a:ext uri="{FF2B5EF4-FFF2-40B4-BE49-F238E27FC236}">
                    <a16:creationId xmlns="" xmlns:a16="http://schemas.microsoft.com/office/drawing/2014/main" id="{06D53C20-6D31-4594-8547-F02267D45337}"/>
                  </a:ext>
                </a:extLst>
              </p:cNvPr>
              <p:cNvSpPr/>
              <p:nvPr/>
            </p:nvSpPr>
            <p:spPr>
              <a:xfrm>
                <a:off x="5859082" y="1978105"/>
                <a:ext cx="239415" cy="128797"/>
              </a:xfrm>
              <a:prstGeom prst="triangle">
                <a:avLst>
                  <a:gd name="adj" fmla="val 50000"/>
                </a:avLst>
              </a:prstGeom>
              <a:solidFill>
                <a:schemeClr val="bg1">
                  <a:lumMod val="50000"/>
                  <a:alpha val="30000"/>
                </a:schemeClr>
              </a:solidFill>
              <a:ln>
                <a:noFill/>
                <a:prstDash val="solid"/>
              </a:ln>
            </p:spPr>
            <p:txBody>
              <a:bodyPr lIns="91425" tIns="45700" rIns="91425" bIns="45700" anchor="ctr"/>
              <a:lstStyle/>
              <a:p>
                <a:pPr algn="ctr">
                  <a:spcBef>
                    <a:spcPts val="0"/>
                  </a:spcBef>
                  <a:defRPr/>
                </a:pPr>
                <a:endParaRPr sz="1800">
                  <a:solidFill>
                    <a:schemeClr val="lt1"/>
                  </a:solidFill>
                  <a:latin typeface="Arial"/>
                  <a:ea typeface="Arial"/>
                  <a:cs typeface="Arial"/>
                  <a:sym typeface="Arial"/>
                </a:endParaRPr>
              </a:p>
            </p:txBody>
          </p:sp>
          <p:sp>
            <p:nvSpPr>
              <p:cNvPr id="57360" name="Shape 393">
                <a:extLst>
                  <a:ext uri="{FF2B5EF4-FFF2-40B4-BE49-F238E27FC236}">
                    <a16:creationId xmlns="" xmlns:a16="http://schemas.microsoft.com/office/drawing/2014/main" id="{F05416A9-550B-E447-A196-AA8ABA4AF23D}"/>
                  </a:ext>
                </a:extLst>
              </p:cNvPr>
              <p:cNvSpPr>
                <a:spLocks noChangeArrowheads="1"/>
              </p:cNvSpPr>
              <p:nvPr/>
            </p:nvSpPr>
            <p:spPr bwMode="auto">
              <a:xfrm rot="5400000">
                <a:off x="6232327" y="1741330"/>
                <a:ext cx="240253" cy="128917"/>
              </a:xfrm>
              <a:prstGeom prst="triangle">
                <a:avLst>
                  <a:gd name="adj" fmla="val 50000"/>
                </a:avLst>
              </a:prstGeom>
              <a:solidFill>
                <a:srgbClr val="F5AC4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endParaRPr lang="en-US" altLang="en-US" sz="18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32" name="Shape 394">
                <a:extLst>
                  <a:ext uri="{FF2B5EF4-FFF2-40B4-BE49-F238E27FC236}">
                    <a16:creationId xmlns="" xmlns:a16="http://schemas.microsoft.com/office/drawing/2014/main" id="{9A968691-89F5-49BF-AE56-D72BCED120DD}"/>
                  </a:ext>
                </a:extLst>
              </p:cNvPr>
              <p:cNvSpPr/>
              <p:nvPr/>
            </p:nvSpPr>
            <p:spPr>
              <a:xfrm rot="10800000">
                <a:off x="6492472" y="2108417"/>
                <a:ext cx="239415" cy="128797"/>
              </a:xfrm>
              <a:prstGeom prst="triangle">
                <a:avLst>
                  <a:gd name="adj" fmla="val 50000"/>
                </a:avLst>
              </a:prstGeom>
              <a:solidFill>
                <a:schemeClr val="bg1">
                  <a:lumMod val="75000"/>
                </a:schemeClr>
              </a:solidFill>
              <a:ln>
                <a:noFill/>
              </a:ln>
            </p:spPr>
            <p:txBody>
              <a:bodyPr lIns="91425" tIns="45700" rIns="91425" bIns="45700" anchor="ctr"/>
              <a:lstStyle/>
              <a:p>
                <a:pPr algn="ctr">
                  <a:spcBef>
                    <a:spcPts val="0"/>
                  </a:spcBef>
                  <a:defRPr/>
                </a:pPr>
                <a:endParaRPr sz="1800">
                  <a:solidFill>
                    <a:schemeClr val="lt1"/>
                  </a:solidFill>
                  <a:latin typeface="Arial"/>
                  <a:ea typeface="Arial"/>
                  <a:cs typeface="Arial"/>
                  <a:sym typeface="Arial"/>
                </a:endParaRPr>
              </a:p>
            </p:txBody>
          </p:sp>
          <p:sp>
            <p:nvSpPr>
              <p:cNvPr id="33" name="Shape 395">
                <a:extLst>
                  <a:ext uri="{FF2B5EF4-FFF2-40B4-BE49-F238E27FC236}">
                    <a16:creationId xmlns="" xmlns:a16="http://schemas.microsoft.com/office/drawing/2014/main" id="{41BF498B-3C01-4EB0-8123-3B24959C9B71}"/>
                  </a:ext>
                </a:extLst>
              </p:cNvPr>
              <p:cNvSpPr/>
              <p:nvPr/>
            </p:nvSpPr>
            <p:spPr>
              <a:xfrm rot="16200000">
                <a:off x="6116683" y="2352372"/>
                <a:ext cx="240926" cy="128800"/>
              </a:xfrm>
              <a:prstGeom prst="triangle">
                <a:avLst>
                  <a:gd name="adj" fmla="val 50000"/>
                </a:avLst>
              </a:prstGeom>
              <a:solidFill>
                <a:schemeClr val="bg1">
                  <a:lumMod val="65000"/>
                </a:schemeClr>
              </a:solidFill>
              <a:ln>
                <a:noFill/>
              </a:ln>
            </p:spPr>
            <p:txBody>
              <a:bodyPr lIns="91425" tIns="45700" rIns="91425" bIns="45700" anchor="ctr"/>
              <a:lstStyle/>
              <a:p>
                <a:pPr algn="ctr">
                  <a:spcBef>
                    <a:spcPts val="0"/>
                  </a:spcBef>
                  <a:defRPr/>
                </a:pPr>
                <a:endParaRPr sz="1800">
                  <a:solidFill>
                    <a:schemeClr val="lt1"/>
                  </a:solidFill>
                  <a:latin typeface="Arial"/>
                  <a:ea typeface="Arial"/>
                  <a:cs typeface="Arial"/>
                  <a:sym typeface="Arial"/>
                </a:endParaRPr>
              </a:p>
            </p:txBody>
          </p:sp>
        </p:grpSp>
        <p:sp>
          <p:nvSpPr>
            <p:cNvPr id="24" name="Rectangle 23">
              <a:extLst>
                <a:ext uri="{FF2B5EF4-FFF2-40B4-BE49-F238E27FC236}">
                  <a16:creationId xmlns="" xmlns:a16="http://schemas.microsoft.com/office/drawing/2014/main" id="{9714291C-A0C2-4CBD-A44F-08F7B20FFA74}"/>
                </a:ext>
              </a:extLst>
            </p:cNvPr>
            <p:cNvSpPr>
              <a:spLocks noChangeArrowheads="1"/>
            </p:cNvSpPr>
            <p:nvPr/>
          </p:nvSpPr>
          <p:spPr bwMode="auto">
            <a:xfrm>
              <a:off x="6245647" y="1568266"/>
              <a:ext cx="1088925" cy="207725"/>
            </a:xfrm>
            <a:prstGeom prst="rect">
              <a:avLst/>
            </a:prstGeom>
            <a:noFill/>
            <a:ln>
              <a:noFill/>
            </a:ln>
          </p:spPr>
          <p:txBody>
            <a:bodyPr>
              <a:spAutoFit/>
            </a:bodyPr>
            <a:lstStyle/>
            <a:p>
              <a:pPr marL="0" lvl="1" eaLnBrk="1" hangingPunct="1">
                <a:lnSpc>
                  <a:spcPct val="150000"/>
                </a:lnSpc>
                <a:defRPr/>
              </a:pPr>
              <a:r>
                <a:rPr lang="en-US" sz="500" b="1" dirty="0" err="1">
                  <a:solidFill>
                    <a:srgbClr val="F5AC41"/>
                  </a:solidFill>
                  <a:latin typeface="Arial"/>
                  <a:ea typeface="+mn-ea"/>
                  <a:cs typeface="Arial"/>
                </a:rPr>
                <a:t>Dispersibility</a:t>
              </a:r>
              <a:endParaRPr lang="en-US" sz="500" b="1" dirty="0">
                <a:solidFill>
                  <a:srgbClr val="F5AC41"/>
                </a:solidFill>
                <a:latin typeface="Arial"/>
                <a:ea typeface="+mn-ea"/>
                <a:cs typeface="Arial"/>
              </a:endParaRPr>
            </a:p>
          </p:txBody>
        </p:sp>
      </p:grpSp>
    </p:spTree>
    <p:extLst>
      <p:ext uri="{BB962C8B-B14F-4D97-AF65-F5344CB8AC3E}">
        <p14:creationId xmlns:p14="http://schemas.microsoft.com/office/powerpoint/2010/main" xmlns="" val="21199547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5CDC076E-BFCF-4A4A-9D8B-E1BF78DCD966}"/>
              </a:ext>
            </a:extLst>
          </p:cNvPr>
          <p:cNvSpPr txBox="1">
            <a:spLocks/>
          </p:cNvSpPr>
          <p:nvPr/>
        </p:nvSpPr>
        <p:spPr>
          <a:xfrm>
            <a:off x="1117600" y="365126"/>
            <a:ext cx="14020800" cy="1325563"/>
          </a:xfrm>
          <a:prstGeom prst="rect">
            <a:avLst/>
          </a:prstGeom>
        </p:spPr>
        <p:txBody>
          <a:bodyPr>
            <a:normAutofit/>
          </a:bodyPr>
          <a:lstStyle>
            <a:lvl1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1pPr>
            <a:lvl2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5pPr>
            <a:lvl6pPr marL="457200" algn="ctr" rtl="0" fontAlgn="base">
              <a:spcBef>
                <a:spcPct val="0"/>
              </a:spcBef>
              <a:spcAft>
                <a:spcPct val="0"/>
              </a:spcAft>
              <a:defRPr sz="3200">
                <a:solidFill>
                  <a:srgbClr val="5A91CD"/>
                </a:solidFill>
                <a:latin typeface="Arial" charset="0"/>
              </a:defRPr>
            </a:lvl6pPr>
            <a:lvl7pPr marL="914400" algn="ctr" rtl="0" fontAlgn="base">
              <a:spcBef>
                <a:spcPct val="0"/>
              </a:spcBef>
              <a:spcAft>
                <a:spcPct val="0"/>
              </a:spcAft>
              <a:defRPr sz="3200">
                <a:solidFill>
                  <a:srgbClr val="5A91CD"/>
                </a:solidFill>
                <a:latin typeface="Arial" charset="0"/>
              </a:defRPr>
            </a:lvl7pPr>
            <a:lvl8pPr marL="1371600" algn="ctr" rtl="0" fontAlgn="base">
              <a:spcBef>
                <a:spcPct val="0"/>
              </a:spcBef>
              <a:spcAft>
                <a:spcPct val="0"/>
              </a:spcAft>
              <a:defRPr sz="3200">
                <a:solidFill>
                  <a:srgbClr val="5A91CD"/>
                </a:solidFill>
                <a:latin typeface="Arial" charset="0"/>
              </a:defRPr>
            </a:lvl8pPr>
            <a:lvl9pPr marL="1828800" algn="ctr" rtl="0" fontAlgn="base">
              <a:spcBef>
                <a:spcPct val="0"/>
              </a:spcBef>
              <a:spcAft>
                <a:spcPct val="0"/>
              </a:spcAft>
              <a:defRPr sz="3200">
                <a:solidFill>
                  <a:srgbClr val="5A91CD"/>
                </a:solidFill>
                <a:latin typeface="Arial" charset="0"/>
              </a:defRPr>
            </a:lvl9pPr>
          </a:lstStyle>
          <a:p>
            <a:r>
              <a:rPr lang="fr-FR" kern="0"/>
              <a:t>Electrodes (Cathode, Anode)</a:t>
            </a:r>
            <a:endParaRPr lang="en-US" kern="0" dirty="0"/>
          </a:p>
        </p:txBody>
      </p:sp>
      <p:graphicFrame>
        <p:nvGraphicFramePr>
          <p:cNvPr id="4" name="Tableau 3">
            <a:extLst>
              <a:ext uri="{FF2B5EF4-FFF2-40B4-BE49-F238E27FC236}">
                <a16:creationId xmlns="" xmlns:a16="http://schemas.microsoft.com/office/drawing/2014/main" id="{7B133702-B6D7-4078-814A-E304824FA463}"/>
              </a:ext>
            </a:extLst>
          </p:cNvPr>
          <p:cNvGraphicFramePr>
            <a:graphicFrameLocks noGrp="1"/>
          </p:cNvGraphicFramePr>
          <p:nvPr>
            <p:extLst>
              <p:ext uri="{D42A27DB-BD31-4B8C-83A1-F6EECF244321}">
                <p14:modId xmlns:p14="http://schemas.microsoft.com/office/powerpoint/2010/main" xmlns="" val="4028268381"/>
              </p:ext>
            </p:extLst>
          </p:nvPr>
        </p:nvGraphicFramePr>
        <p:xfrm>
          <a:off x="539293" y="4330902"/>
          <a:ext cx="11113412" cy="1747520"/>
        </p:xfrm>
        <a:graphic>
          <a:graphicData uri="http://schemas.openxmlformats.org/drawingml/2006/table">
            <a:tbl>
              <a:tblPr firstRow="1" bandRow="1">
                <a:tableStyleId>{5C22544A-7EE6-4342-B048-85BDC9FD1C3A}</a:tableStyleId>
              </a:tblPr>
              <a:tblGrid>
                <a:gridCol w="3636495">
                  <a:extLst>
                    <a:ext uri="{9D8B030D-6E8A-4147-A177-3AD203B41FA5}">
                      <a16:colId xmlns="" xmlns:a16="http://schemas.microsoft.com/office/drawing/2014/main" val="4060299564"/>
                    </a:ext>
                  </a:extLst>
                </a:gridCol>
                <a:gridCol w="4320480">
                  <a:extLst>
                    <a:ext uri="{9D8B030D-6E8A-4147-A177-3AD203B41FA5}">
                      <a16:colId xmlns="" xmlns:a16="http://schemas.microsoft.com/office/drawing/2014/main" val="4100607497"/>
                    </a:ext>
                  </a:extLst>
                </a:gridCol>
                <a:gridCol w="3156437">
                  <a:extLst>
                    <a:ext uri="{9D8B030D-6E8A-4147-A177-3AD203B41FA5}">
                      <a16:colId xmlns="" xmlns:a16="http://schemas.microsoft.com/office/drawing/2014/main" val="980191901"/>
                    </a:ext>
                  </a:extLst>
                </a:gridCol>
              </a:tblGrid>
              <a:tr h="232716">
                <a:tc>
                  <a:txBody>
                    <a:bodyPr/>
                    <a:lstStyle/>
                    <a:p>
                      <a:endParaRPr lang="en-US" sz="1600" dirty="0">
                        <a:solidFill>
                          <a:srgbClr val="374359"/>
                        </a:solidFill>
                        <a:latin typeface="Arial" panose="020B0604020202020204" pitchFamily="34" charset="0"/>
                        <a:cs typeface="Arial" panose="020B0604020202020204" pitchFamily="34" charset="0"/>
                      </a:endParaRPr>
                    </a:p>
                  </a:txBody>
                  <a:tcPr marL="121920" marR="121920"/>
                </a:tc>
                <a:tc>
                  <a:txBody>
                    <a:bodyPr/>
                    <a:lstStyle/>
                    <a:p>
                      <a:pPr algn="ctr"/>
                      <a:r>
                        <a:rPr lang="fr-FR" sz="1600" dirty="0" err="1">
                          <a:solidFill>
                            <a:srgbClr val="374359"/>
                          </a:solidFill>
                          <a:latin typeface="Arial" panose="020B0604020202020204" pitchFamily="34" charset="0"/>
                          <a:cs typeface="Arial" panose="020B0604020202020204" pitchFamily="34" charset="0"/>
                        </a:rPr>
                        <a:t>Negative</a:t>
                      </a:r>
                      <a:r>
                        <a:rPr lang="fr-FR" sz="1600" dirty="0">
                          <a:solidFill>
                            <a:srgbClr val="374359"/>
                          </a:solidFill>
                          <a:latin typeface="Arial" panose="020B0604020202020204" pitchFamily="34" charset="0"/>
                          <a:cs typeface="Arial" panose="020B0604020202020204" pitchFamily="34" charset="0"/>
                        </a:rPr>
                        <a:t> </a:t>
                      </a:r>
                      <a:r>
                        <a:rPr lang="fr-FR" sz="1600" dirty="0" err="1">
                          <a:solidFill>
                            <a:srgbClr val="374359"/>
                          </a:solidFill>
                          <a:latin typeface="Arial" panose="020B0604020202020204" pitchFamily="34" charset="0"/>
                          <a:cs typeface="Arial" panose="020B0604020202020204" pitchFamily="34" charset="0"/>
                        </a:rPr>
                        <a:t>electrode</a:t>
                      </a:r>
                      <a:endParaRPr lang="fr-FR" sz="1600" dirty="0">
                        <a:solidFill>
                          <a:srgbClr val="374359"/>
                        </a:solidFill>
                        <a:latin typeface="Arial" panose="020B0604020202020204" pitchFamily="34" charset="0"/>
                        <a:cs typeface="Arial" panose="020B0604020202020204" pitchFamily="34" charset="0"/>
                      </a:endParaRPr>
                    </a:p>
                  </a:txBody>
                  <a:tcPr marL="121920" marR="121920"/>
                </a:tc>
                <a:tc>
                  <a:txBody>
                    <a:bodyPr/>
                    <a:lstStyle/>
                    <a:p>
                      <a:pPr algn="ctr"/>
                      <a:r>
                        <a:rPr lang="fr-FR" sz="1600" dirty="0" err="1">
                          <a:solidFill>
                            <a:srgbClr val="374359"/>
                          </a:solidFill>
                          <a:latin typeface="Arial" panose="020B0604020202020204" pitchFamily="34" charset="0"/>
                          <a:cs typeface="Arial" panose="020B0604020202020204" pitchFamily="34" charset="0"/>
                        </a:rPr>
                        <a:t>Postive</a:t>
                      </a:r>
                      <a:r>
                        <a:rPr lang="fr-FR" sz="1600" dirty="0">
                          <a:solidFill>
                            <a:srgbClr val="374359"/>
                          </a:solidFill>
                          <a:latin typeface="Arial" panose="020B0604020202020204" pitchFamily="34" charset="0"/>
                          <a:cs typeface="Arial" panose="020B0604020202020204" pitchFamily="34" charset="0"/>
                        </a:rPr>
                        <a:t> </a:t>
                      </a:r>
                      <a:r>
                        <a:rPr lang="fr-FR" sz="1600" dirty="0" err="1">
                          <a:solidFill>
                            <a:srgbClr val="374359"/>
                          </a:solidFill>
                          <a:latin typeface="Arial" panose="020B0604020202020204" pitchFamily="34" charset="0"/>
                          <a:cs typeface="Arial" panose="020B0604020202020204" pitchFamily="34" charset="0"/>
                        </a:rPr>
                        <a:t>electrode</a:t>
                      </a:r>
                      <a:endParaRPr lang="en-US" sz="1600" dirty="0">
                        <a:solidFill>
                          <a:srgbClr val="374359"/>
                        </a:solidFill>
                        <a:latin typeface="Arial" panose="020B0604020202020204" pitchFamily="34" charset="0"/>
                        <a:cs typeface="Arial" panose="020B0604020202020204" pitchFamily="34" charset="0"/>
                      </a:endParaRPr>
                    </a:p>
                  </a:txBody>
                  <a:tcPr marL="121920" marR="121920"/>
                </a:tc>
                <a:extLst>
                  <a:ext uri="{0D108BD9-81ED-4DB2-BD59-A6C34878D82A}">
                    <a16:rowId xmlns="" xmlns:a16="http://schemas.microsoft.com/office/drawing/2014/main" val="1952497619"/>
                  </a:ext>
                </a:extLst>
              </a:tr>
              <a:tr h="370840">
                <a:tc>
                  <a:txBody>
                    <a:bodyPr/>
                    <a:lstStyle/>
                    <a:p>
                      <a:r>
                        <a:rPr lang="fr-FR" sz="1600" b="1" dirty="0">
                          <a:solidFill>
                            <a:srgbClr val="374359"/>
                          </a:solidFill>
                          <a:latin typeface="Arial" panose="020B0604020202020204" pitchFamily="34" charset="0"/>
                          <a:cs typeface="Arial" panose="020B0604020202020204" pitchFamily="34" charset="0"/>
                        </a:rPr>
                        <a:t>Active </a:t>
                      </a:r>
                      <a:r>
                        <a:rPr lang="en-US" sz="1600" b="1" noProof="0" dirty="0">
                          <a:solidFill>
                            <a:srgbClr val="374359"/>
                          </a:solidFill>
                          <a:latin typeface="Arial" panose="020B0604020202020204" pitchFamily="34" charset="0"/>
                          <a:cs typeface="Arial" panose="020B0604020202020204" pitchFamily="34" charset="0"/>
                        </a:rPr>
                        <a:t>material</a:t>
                      </a:r>
                    </a:p>
                  </a:txBody>
                  <a:tcPr marL="121920" marR="121920"/>
                </a:tc>
                <a:tc>
                  <a:txBody>
                    <a:bodyPr/>
                    <a:lstStyle/>
                    <a:p>
                      <a:pPr algn="ctr"/>
                      <a:r>
                        <a:rPr lang="en-US" sz="1600" dirty="0">
                          <a:solidFill>
                            <a:srgbClr val="374359"/>
                          </a:solidFill>
                          <a:latin typeface="Arial" panose="020B0604020202020204" pitchFamily="34" charset="0"/>
                          <a:cs typeface="Arial" panose="020B0604020202020204" pitchFamily="34" charset="0"/>
                        </a:rPr>
                        <a:t>LiCoO</a:t>
                      </a:r>
                      <a:r>
                        <a:rPr lang="en-US" sz="1600" baseline="-25000" dirty="0">
                          <a:solidFill>
                            <a:srgbClr val="374359"/>
                          </a:solidFill>
                          <a:latin typeface="Arial" panose="020B0604020202020204" pitchFamily="34" charset="0"/>
                          <a:cs typeface="Arial" panose="020B0604020202020204" pitchFamily="34" charset="0"/>
                        </a:rPr>
                        <a:t>2</a:t>
                      </a:r>
                      <a:r>
                        <a:rPr lang="en-US" sz="1600" dirty="0">
                          <a:solidFill>
                            <a:srgbClr val="374359"/>
                          </a:solidFill>
                          <a:latin typeface="Arial" panose="020B0604020202020204" pitchFamily="34" charset="0"/>
                          <a:cs typeface="Arial" panose="020B0604020202020204" pitchFamily="34" charset="0"/>
                        </a:rPr>
                        <a:t>, LiNiO</a:t>
                      </a:r>
                      <a:r>
                        <a:rPr lang="en-US" sz="1600" baseline="-25000" dirty="0">
                          <a:solidFill>
                            <a:srgbClr val="374359"/>
                          </a:solidFill>
                          <a:latin typeface="Arial" panose="020B0604020202020204" pitchFamily="34" charset="0"/>
                          <a:cs typeface="Arial" panose="020B0604020202020204" pitchFamily="34" charset="0"/>
                        </a:rPr>
                        <a:t>2</a:t>
                      </a:r>
                      <a:r>
                        <a:rPr lang="en-US" sz="1600" dirty="0">
                          <a:solidFill>
                            <a:srgbClr val="374359"/>
                          </a:solidFill>
                          <a:latin typeface="Arial" panose="020B0604020202020204" pitchFamily="34" charset="0"/>
                          <a:cs typeface="Arial" panose="020B0604020202020204" pitchFamily="34" charset="0"/>
                        </a:rPr>
                        <a:t>, LiFePO</a:t>
                      </a:r>
                      <a:r>
                        <a:rPr lang="en-US" sz="1600" baseline="-25000" dirty="0">
                          <a:solidFill>
                            <a:srgbClr val="374359"/>
                          </a:solidFill>
                          <a:latin typeface="Arial" panose="020B0604020202020204" pitchFamily="34" charset="0"/>
                          <a:cs typeface="Arial" panose="020B0604020202020204" pitchFamily="34" charset="0"/>
                        </a:rPr>
                        <a:t>4, </a:t>
                      </a:r>
                      <a:r>
                        <a:rPr lang="en-US" sz="1600" baseline="0" dirty="0">
                          <a:solidFill>
                            <a:srgbClr val="374359"/>
                          </a:solidFill>
                          <a:latin typeface="Arial" panose="020B0604020202020204" pitchFamily="34" charset="0"/>
                          <a:cs typeface="Arial" panose="020B0604020202020204" pitchFamily="34" charset="0"/>
                        </a:rPr>
                        <a:t>etc. </a:t>
                      </a:r>
                    </a:p>
                  </a:txBody>
                  <a:tcPr marL="121920" marR="121920" anchor="ctr"/>
                </a:tc>
                <a:tc>
                  <a:txBody>
                    <a:bodyPr/>
                    <a:lstStyle/>
                    <a:p>
                      <a:pPr algn="ctr"/>
                      <a:r>
                        <a:rPr lang="fr-FR" sz="1600" dirty="0">
                          <a:solidFill>
                            <a:srgbClr val="374359"/>
                          </a:solidFill>
                          <a:latin typeface="Arial" panose="020B0604020202020204" pitchFamily="34" charset="0"/>
                          <a:cs typeface="Arial" panose="020B0604020202020204" pitchFamily="34" charset="0"/>
                        </a:rPr>
                        <a:t>Carbon, Graphite (C6)</a:t>
                      </a:r>
                      <a:endParaRPr lang="en-US" sz="1600" dirty="0">
                        <a:solidFill>
                          <a:srgbClr val="374359"/>
                        </a:solidFill>
                        <a:latin typeface="Arial" panose="020B0604020202020204" pitchFamily="34" charset="0"/>
                        <a:cs typeface="Arial" panose="020B0604020202020204" pitchFamily="34" charset="0"/>
                      </a:endParaRPr>
                    </a:p>
                  </a:txBody>
                  <a:tcPr marL="121920" marR="121920" anchor="ctr"/>
                </a:tc>
                <a:extLst>
                  <a:ext uri="{0D108BD9-81ED-4DB2-BD59-A6C34878D82A}">
                    <a16:rowId xmlns="" xmlns:a16="http://schemas.microsoft.com/office/drawing/2014/main" val="1340578453"/>
                  </a:ext>
                </a:extLst>
              </a:tr>
              <a:tr h="0">
                <a:tc>
                  <a:txBody>
                    <a:bodyPr/>
                    <a:lstStyle/>
                    <a:p>
                      <a:r>
                        <a:rPr lang="fr-FR" sz="1600" b="1" dirty="0">
                          <a:solidFill>
                            <a:srgbClr val="374359"/>
                          </a:solidFill>
                          <a:latin typeface="Arial" panose="020B0604020202020204" pitchFamily="34" charset="0"/>
                          <a:cs typeface="Arial" panose="020B0604020202020204" pitchFamily="34" charset="0"/>
                        </a:rPr>
                        <a:t>Electrolyte</a:t>
                      </a:r>
                    </a:p>
                  </a:txBody>
                  <a:tcPr marL="121920" marR="121920"/>
                </a:tc>
                <a:tc gridSpan="2">
                  <a:txBody>
                    <a:bodyPr/>
                    <a:lstStyle/>
                    <a:p>
                      <a:pPr algn="ctr"/>
                      <a:r>
                        <a:rPr lang="fr-FR" sz="1600" dirty="0">
                          <a:solidFill>
                            <a:srgbClr val="374359"/>
                          </a:solidFill>
                          <a:latin typeface="Arial" panose="020B0604020202020204" pitchFamily="34" charset="0"/>
                          <a:cs typeface="Arial" panose="020B0604020202020204" pitchFamily="34" charset="0"/>
                        </a:rPr>
                        <a:t>Carbon black</a:t>
                      </a:r>
                      <a:endParaRPr lang="en-US" sz="1600" dirty="0">
                        <a:solidFill>
                          <a:srgbClr val="374359"/>
                        </a:solidFill>
                        <a:latin typeface="Arial" panose="020B0604020202020204" pitchFamily="34" charset="0"/>
                        <a:cs typeface="Arial" panose="020B0604020202020204" pitchFamily="34" charset="0"/>
                      </a:endParaRPr>
                    </a:p>
                  </a:txBody>
                  <a:tcPr marL="121920" marR="121920" anchor="ctr"/>
                </a:tc>
                <a:tc hMerge="1">
                  <a:txBody>
                    <a:bodyPr/>
                    <a:lstStyle/>
                    <a:p>
                      <a:endParaRPr lang="en-US" dirty="0"/>
                    </a:p>
                  </a:txBody>
                  <a:tcPr/>
                </a:tc>
                <a:extLst>
                  <a:ext uri="{0D108BD9-81ED-4DB2-BD59-A6C34878D82A}">
                    <a16:rowId xmlns="" xmlns:a16="http://schemas.microsoft.com/office/drawing/2014/main" val="3582032035"/>
                  </a:ext>
                </a:extLst>
              </a:tr>
              <a:tr h="0">
                <a:tc>
                  <a:txBody>
                    <a:bodyPr/>
                    <a:lstStyle/>
                    <a:p>
                      <a:r>
                        <a:rPr lang="fr-FR" sz="1600" b="1" dirty="0">
                          <a:solidFill>
                            <a:srgbClr val="374359"/>
                          </a:solidFill>
                          <a:latin typeface="Arial" panose="020B0604020202020204" pitchFamily="34" charset="0"/>
                          <a:cs typeface="Arial" panose="020B0604020202020204" pitchFamily="34" charset="0"/>
                        </a:rPr>
                        <a:t>Blinder</a:t>
                      </a:r>
                    </a:p>
                  </a:txBody>
                  <a:tcPr marL="121920" marR="121920"/>
                </a:tc>
                <a:tc gridSpan="2">
                  <a:txBody>
                    <a:bodyPr/>
                    <a:lstStyle/>
                    <a:p>
                      <a:pPr algn="ctr"/>
                      <a:r>
                        <a:rPr lang="fr-FR" sz="1600" dirty="0">
                          <a:solidFill>
                            <a:srgbClr val="374359"/>
                          </a:solidFill>
                          <a:latin typeface="Arial" panose="020B0604020202020204" pitchFamily="34" charset="0"/>
                          <a:cs typeface="Arial" panose="020B0604020202020204" pitchFamily="34" charset="0"/>
                        </a:rPr>
                        <a:t>PVDF etc.</a:t>
                      </a:r>
                      <a:endParaRPr lang="en-US" sz="1600" dirty="0">
                        <a:solidFill>
                          <a:srgbClr val="374359"/>
                        </a:solidFill>
                        <a:latin typeface="Arial" panose="020B0604020202020204" pitchFamily="34" charset="0"/>
                        <a:cs typeface="Arial" panose="020B0604020202020204" pitchFamily="34" charset="0"/>
                      </a:endParaRPr>
                    </a:p>
                  </a:txBody>
                  <a:tcPr marL="121920" marR="121920"/>
                </a:tc>
                <a:tc hMerge="1">
                  <a:txBody>
                    <a:bodyPr/>
                    <a:lstStyle/>
                    <a:p>
                      <a:endParaRPr lang="en-US" dirty="0"/>
                    </a:p>
                  </a:txBody>
                  <a:tcPr/>
                </a:tc>
                <a:extLst>
                  <a:ext uri="{0D108BD9-81ED-4DB2-BD59-A6C34878D82A}">
                    <a16:rowId xmlns="" xmlns:a16="http://schemas.microsoft.com/office/drawing/2014/main" val="3788789897"/>
                  </a:ext>
                </a:extLst>
              </a:tr>
              <a:tr h="370840">
                <a:tc>
                  <a:txBody>
                    <a:bodyPr/>
                    <a:lstStyle/>
                    <a:p>
                      <a:r>
                        <a:rPr lang="fr-FR" sz="1600" b="1" dirty="0">
                          <a:solidFill>
                            <a:srgbClr val="374359"/>
                          </a:solidFill>
                          <a:latin typeface="Arial" panose="020B0604020202020204" pitchFamily="34" charset="0"/>
                          <a:cs typeface="Arial" panose="020B0604020202020204" pitchFamily="34" charset="0"/>
                        </a:rPr>
                        <a:t>Solvent </a:t>
                      </a:r>
                      <a:r>
                        <a:rPr lang="fr-FR" sz="1600" dirty="0">
                          <a:solidFill>
                            <a:srgbClr val="374359"/>
                          </a:solidFill>
                          <a:latin typeface="Arial" panose="020B0604020202020204" pitchFamily="34" charset="0"/>
                          <a:cs typeface="Arial" panose="020B0604020202020204" pitchFamily="34" charset="0"/>
                        </a:rPr>
                        <a:t>(</a:t>
                      </a:r>
                      <a:r>
                        <a:rPr lang="fr-FR" sz="1600" dirty="0" err="1">
                          <a:solidFill>
                            <a:srgbClr val="374359"/>
                          </a:solidFill>
                          <a:latin typeface="Arial" panose="020B0604020202020204" pitchFamily="34" charset="0"/>
                          <a:cs typeface="Arial" panose="020B0604020202020204" pitchFamily="34" charset="0"/>
                        </a:rPr>
                        <a:t>aqueous</a:t>
                      </a:r>
                      <a:r>
                        <a:rPr lang="fr-FR" sz="1600" dirty="0">
                          <a:solidFill>
                            <a:srgbClr val="374359"/>
                          </a:solidFill>
                          <a:latin typeface="Arial" panose="020B0604020202020204" pitchFamily="34" charset="0"/>
                          <a:cs typeface="Arial" panose="020B0604020202020204" pitchFamily="34" charset="0"/>
                        </a:rPr>
                        <a:t>/</a:t>
                      </a:r>
                      <a:r>
                        <a:rPr lang="fr-FR" sz="1600" dirty="0" err="1">
                          <a:solidFill>
                            <a:srgbClr val="374359"/>
                          </a:solidFill>
                          <a:latin typeface="Arial" panose="020B0604020202020204" pitchFamily="34" charset="0"/>
                          <a:cs typeface="Arial" panose="020B0604020202020204" pitchFamily="34" charset="0"/>
                        </a:rPr>
                        <a:t>organic</a:t>
                      </a:r>
                      <a:r>
                        <a:rPr lang="fr-FR" sz="1600" dirty="0">
                          <a:solidFill>
                            <a:srgbClr val="374359"/>
                          </a:solidFill>
                          <a:latin typeface="Arial" panose="020B0604020202020204" pitchFamily="34" charset="0"/>
                          <a:cs typeface="Arial" panose="020B0604020202020204" pitchFamily="34" charset="0"/>
                        </a:rPr>
                        <a:t>)</a:t>
                      </a:r>
                      <a:endParaRPr lang="en-US" sz="1600" dirty="0">
                        <a:solidFill>
                          <a:srgbClr val="374359"/>
                        </a:solidFill>
                        <a:latin typeface="Arial" panose="020B0604020202020204" pitchFamily="34" charset="0"/>
                        <a:cs typeface="Arial" panose="020B0604020202020204" pitchFamily="34" charset="0"/>
                      </a:endParaRPr>
                    </a:p>
                  </a:txBody>
                  <a:tcPr marL="121920" marR="121920"/>
                </a:tc>
                <a:tc gridSpan="2">
                  <a:txBody>
                    <a:bodyPr/>
                    <a:lstStyle/>
                    <a:p>
                      <a:pPr algn="ctr"/>
                      <a:r>
                        <a:rPr lang="fr-FR" sz="1600" dirty="0">
                          <a:solidFill>
                            <a:srgbClr val="374359"/>
                          </a:solidFill>
                          <a:latin typeface="Arial" panose="020B0604020202020204" pitchFamily="34" charset="0"/>
                          <a:cs typeface="Arial" panose="020B0604020202020204" pitchFamily="34" charset="0"/>
                        </a:rPr>
                        <a:t>NMP, LiPF6, LiClO4 etc.</a:t>
                      </a:r>
                    </a:p>
                  </a:txBody>
                  <a:tcPr marL="121920" marR="121920" anchor="ctr"/>
                </a:tc>
                <a:tc hMerge="1">
                  <a:txBody>
                    <a:bodyPr/>
                    <a:lstStyle/>
                    <a:p>
                      <a:endParaRPr lang="en-US" dirty="0"/>
                    </a:p>
                  </a:txBody>
                  <a:tcPr/>
                </a:tc>
                <a:extLst>
                  <a:ext uri="{0D108BD9-81ED-4DB2-BD59-A6C34878D82A}">
                    <a16:rowId xmlns="" xmlns:a16="http://schemas.microsoft.com/office/drawing/2014/main" val="3362152949"/>
                  </a:ext>
                </a:extLst>
              </a:tr>
            </a:tbl>
          </a:graphicData>
        </a:graphic>
      </p:graphicFrame>
      <p:sp>
        <p:nvSpPr>
          <p:cNvPr id="6" name="ZoneTexte 28">
            <a:extLst>
              <a:ext uri="{FF2B5EF4-FFF2-40B4-BE49-F238E27FC236}">
                <a16:creationId xmlns="" xmlns:a16="http://schemas.microsoft.com/office/drawing/2014/main" id="{DE4F9E54-24C6-4185-AF4E-CBE446E34BCB}"/>
              </a:ext>
            </a:extLst>
          </p:cNvPr>
          <p:cNvSpPr txBox="1">
            <a:spLocks noChangeArrowheads="1"/>
          </p:cNvSpPr>
          <p:nvPr/>
        </p:nvSpPr>
        <p:spPr bwMode="auto">
          <a:xfrm>
            <a:off x="623392" y="561032"/>
            <a:ext cx="9840383" cy="61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lnSpc>
                <a:spcPct val="90000"/>
              </a:lnSpc>
            </a:pPr>
            <a:r>
              <a:rPr lang="fr-FR" altLang="fr-FR" sz="2000" b="1" dirty="0">
                <a:solidFill>
                  <a:srgbClr val="202B46"/>
                </a:solidFill>
                <a:latin typeface="Arial" panose="020B0604020202020204" pitchFamily="34" charset="0"/>
                <a:cs typeface="Arial" panose="020B0604020202020204" pitchFamily="34" charset="0"/>
              </a:rPr>
              <a:t>Turbiscan applications</a:t>
            </a:r>
          </a:p>
          <a:p>
            <a:pPr eaLnBrk="1" hangingPunct="1">
              <a:lnSpc>
                <a:spcPct val="90000"/>
              </a:lnSpc>
            </a:pPr>
            <a:r>
              <a:rPr lang="fr-FR" altLang="fr-FR" sz="1800" dirty="0">
                <a:solidFill>
                  <a:srgbClr val="0092D2"/>
                </a:solidFill>
                <a:latin typeface="Arial" panose="020B0604020202020204" pitchFamily="34" charset="0"/>
                <a:cs typeface="Arial" panose="020B0604020202020204" pitchFamily="34" charset="0"/>
              </a:rPr>
              <a:t>New </a:t>
            </a:r>
            <a:r>
              <a:rPr lang="fr-FR" altLang="fr-FR" sz="1800" dirty="0" err="1">
                <a:solidFill>
                  <a:srgbClr val="0092D2"/>
                </a:solidFill>
                <a:latin typeface="Arial" panose="020B0604020202020204" pitchFamily="34" charset="0"/>
                <a:cs typeface="Arial" panose="020B0604020202020204" pitchFamily="34" charset="0"/>
              </a:rPr>
              <a:t>energy</a:t>
            </a:r>
            <a:r>
              <a:rPr lang="fr-FR" altLang="fr-FR" sz="1800" dirty="0">
                <a:solidFill>
                  <a:srgbClr val="0092D2"/>
                </a:solidFill>
                <a:latin typeface="Arial" panose="020B0604020202020204" pitchFamily="34" charset="0"/>
                <a:cs typeface="Arial" panose="020B0604020202020204" pitchFamily="34" charset="0"/>
              </a:rPr>
              <a:t> – lithium ion batteries (</a:t>
            </a:r>
            <a:r>
              <a:rPr lang="en-US" altLang="zh-CN" sz="1800" dirty="0">
                <a:solidFill>
                  <a:srgbClr val="0092D2"/>
                </a:solidFill>
                <a:latin typeface="Arial" panose="020B0604020202020204" pitchFamily="34" charset="0"/>
                <a:cs typeface="Arial" panose="020B0604020202020204" pitchFamily="34" charset="0"/>
              </a:rPr>
              <a:t>LIBS)</a:t>
            </a:r>
            <a:endParaRPr lang="fr-FR" altLang="fr-FR" sz="1800" dirty="0">
              <a:solidFill>
                <a:srgbClr val="0092D2"/>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 xmlns:a16="http://schemas.microsoft.com/office/drawing/2014/main" id="{9BB4AC18-66F6-4BE3-B30F-98CC8F6AC2B3}"/>
              </a:ext>
            </a:extLst>
          </p:cNvPr>
          <p:cNvSpPr>
            <a:spLocks noChangeArrowheads="1"/>
          </p:cNvSpPr>
          <p:nvPr/>
        </p:nvSpPr>
        <p:spPr bwMode="auto">
          <a:xfrm>
            <a:off x="623392" y="1366684"/>
            <a:ext cx="10711101" cy="1323439"/>
          </a:xfrm>
          <a:prstGeom prst="rect">
            <a:avLst/>
          </a:prstGeom>
          <a:noFill/>
          <a:ln>
            <a:noFill/>
          </a:ln>
        </p:spPr>
        <p:txBody>
          <a:bodyPr wrap="square">
            <a:spAutoFit/>
          </a:bodyPr>
          <a:lstStyle/>
          <a:p>
            <a:pPr marL="285750" lvl="1" indent="-285750" eaLnBrk="1" hangingPunct="1">
              <a:buFont typeface="Wingdings" panose="05000000000000000000" pitchFamily="2" charset="2"/>
              <a:buChar char="q"/>
              <a:defRPr/>
            </a:pPr>
            <a:r>
              <a:rPr lang="fr-FR" sz="1600" dirty="0">
                <a:solidFill>
                  <a:schemeClr val="tx2"/>
                </a:solidFill>
                <a:latin typeface="Arial"/>
                <a:cs typeface="Arial"/>
              </a:rPr>
              <a:t>Electrode </a:t>
            </a:r>
            <a:r>
              <a:rPr lang="fr-FR" sz="1600" dirty="0" err="1">
                <a:solidFill>
                  <a:schemeClr val="tx2"/>
                </a:solidFill>
                <a:latin typeface="Arial"/>
                <a:cs typeface="Arial"/>
              </a:rPr>
              <a:t>coating</a:t>
            </a:r>
            <a:r>
              <a:rPr lang="fr-FR" sz="1600" dirty="0">
                <a:solidFill>
                  <a:schemeClr val="tx2"/>
                </a:solidFill>
                <a:latin typeface="Arial"/>
                <a:cs typeface="Arial"/>
              </a:rPr>
              <a:t> </a:t>
            </a:r>
            <a:r>
              <a:rPr lang="fr-FR" sz="1600" dirty="0" err="1">
                <a:solidFill>
                  <a:schemeClr val="tx2"/>
                </a:solidFill>
                <a:latin typeface="Arial"/>
                <a:cs typeface="Arial"/>
              </a:rPr>
              <a:t>slurries</a:t>
            </a:r>
            <a:r>
              <a:rPr lang="fr-FR" sz="1600" dirty="0">
                <a:solidFill>
                  <a:schemeClr val="tx2"/>
                </a:solidFill>
                <a:latin typeface="Arial"/>
                <a:cs typeface="Arial"/>
              </a:rPr>
              <a:t> are </a:t>
            </a:r>
            <a:r>
              <a:rPr lang="fr-FR" sz="1600" dirty="0" err="1">
                <a:solidFill>
                  <a:schemeClr val="tx2"/>
                </a:solidFill>
                <a:latin typeface="Arial"/>
                <a:cs typeface="Arial"/>
              </a:rPr>
              <a:t>complex</a:t>
            </a:r>
            <a:r>
              <a:rPr lang="fr-FR" sz="1600" dirty="0">
                <a:solidFill>
                  <a:schemeClr val="tx2"/>
                </a:solidFill>
                <a:latin typeface="Arial"/>
                <a:cs typeface="Arial"/>
              </a:rPr>
              <a:t> </a:t>
            </a:r>
            <a:r>
              <a:rPr lang="fr-FR" sz="1600" dirty="0" err="1">
                <a:solidFill>
                  <a:schemeClr val="tx2"/>
                </a:solidFill>
                <a:latin typeface="Arial"/>
                <a:cs typeface="Arial"/>
              </a:rPr>
              <a:t>systems</a:t>
            </a:r>
            <a:r>
              <a:rPr lang="fr-FR" sz="1600" dirty="0">
                <a:solidFill>
                  <a:schemeClr val="tx2"/>
                </a:solidFill>
                <a:latin typeface="Arial"/>
                <a:cs typeface="Arial"/>
              </a:rPr>
              <a:t>, </a:t>
            </a:r>
            <a:r>
              <a:rPr lang="fr-FR" sz="1600" dirty="0" err="1">
                <a:solidFill>
                  <a:schemeClr val="tx2"/>
                </a:solidFill>
                <a:latin typeface="Arial"/>
                <a:cs typeface="Arial"/>
              </a:rPr>
              <a:t>which</a:t>
            </a:r>
            <a:r>
              <a:rPr lang="fr-FR" sz="1600" dirty="0">
                <a:solidFill>
                  <a:schemeClr val="tx2"/>
                </a:solidFill>
                <a:latin typeface="Arial"/>
                <a:cs typeface="Arial"/>
              </a:rPr>
              <a:t> </a:t>
            </a:r>
            <a:r>
              <a:rPr lang="fr-FR" sz="1600" dirty="0" err="1">
                <a:solidFill>
                  <a:schemeClr val="tx2"/>
                </a:solidFill>
                <a:latin typeface="Arial"/>
                <a:cs typeface="Arial"/>
              </a:rPr>
              <a:t>contain</a:t>
            </a:r>
            <a:r>
              <a:rPr lang="fr-FR" sz="1600" dirty="0">
                <a:solidFill>
                  <a:schemeClr val="tx2"/>
                </a:solidFill>
                <a:latin typeface="Arial"/>
                <a:cs typeface="Arial"/>
              </a:rPr>
              <a:t> a large percent of </a:t>
            </a:r>
            <a:r>
              <a:rPr lang="fr-FR" sz="1600" dirty="0" err="1">
                <a:solidFill>
                  <a:schemeClr val="tx2"/>
                </a:solidFill>
                <a:latin typeface="Arial"/>
                <a:cs typeface="Arial"/>
              </a:rPr>
              <a:t>solid</a:t>
            </a:r>
            <a:r>
              <a:rPr lang="fr-FR" sz="1600" dirty="0">
                <a:solidFill>
                  <a:schemeClr val="tx2"/>
                </a:solidFill>
                <a:latin typeface="Arial"/>
                <a:cs typeface="Arial"/>
              </a:rPr>
              <a:t> </a:t>
            </a:r>
            <a:r>
              <a:rPr lang="fr-FR" sz="1600" dirty="0" err="1">
                <a:solidFill>
                  <a:schemeClr val="tx2"/>
                </a:solidFill>
                <a:latin typeface="Arial"/>
                <a:cs typeface="Arial"/>
              </a:rPr>
              <a:t>particles</a:t>
            </a:r>
            <a:r>
              <a:rPr lang="fr-FR" sz="1600" dirty="0">
                <a:solidFill>
                  <a:schemeClr val="tx2"/>
                </a:solidFill>
                <a:latin typeface="Arial"/>
                <a:cs typeface="Arial"/>
              </a:rPr>
              <a:t> of </a:t>
            </a:r>
            <a:r>
              <a:rPr lang="fr-FR" sz="1600" dirty="0" err="1">
                <a:solidFill>
                  <a:schemeClr val="tx2"/>
                </a:solidFill>
                <a:latin typeface="Arial"/>
                <a:cs typeface="Arial"/>
              </a:rPr>
              <a:t>different</a:t>
            </a:r>
            <a:r>
              <a:rPr lang="fr-FR" sz="1600" dirty="0">
                <a:solidFill>
                  <a:schemeClr val="tx2"/>
                </a:solidFill>
                <a:latin typeface="Arial"/>
                <a:cs typeface="Arial"/>
              </a:rPr>
              <a:t> </a:t>
            </a:r>
            <a:r>
              <a:rPr lang="fr-FR" sz="1600" dirty="0" err="1">
                <a:solidFill>
                  <a:schemeClr val="tx2"/>
                </a:solidFill>
                <a:latin typeface="Arial"/>
                <a:cs typeface="Arial"/>
              </a:rPr>
              <a:t>chemicals</a:t>
            </a:r>
            <a:r>
              <a:rPr lang="fr-FR" sz="1600" dirty="0">
                <a:solidFill>
                  <a:schemeClr val="tx2"/>
                </a:solidFill>
                <a:latin typeface="Arial"/>
                <a:cs typeface="Arial"/>
              </a:rPr>
              <a:t>, sizes and </a:t>
            </a:r>
            <a:r>
              <a:rPr lang="fr-FR" sz="1600" dirty="0" err="1">
                <a:solidFill>
                  <a:schemeClr val="tx2"/>
                </a:solidFill>
                <a:latin typeface="Arial"/>
                <a:cs typeface="Arial"/>
              </a:rPr>
              <a:t>shaples</a:t>
            </a:r>
            <a:r>
              <a:rPr lang="fr-FR" sz="1600" dirty="0">
                <a:solidFill>
                  <a:schemeClr val="tx2"/>
                </a:solidFill>
                <a:latin typeface="Arial"/>
                <a:cs typeface="Arial"/>
              </a:rPr>
              <a:t> in </a:t>
            </a:r>
            <a:r>
              <a:rPr lang="fr-FR" sz="1600" dirty="0" err="1">
                <a:solidFill>
                  <a:schemeClr val="tx2"/>
                </a:solidFill>
                <a:latin typeface="Arial"/>
                <a:cs typeface="Arial"/>
              </a:rPr>
              <a:t>highly</a:t>
            </a:r>
            <a:r>
              <a:rPr lang="fr-FR" sz="1600" dirty="0">
                <a:solidFill>
                  <a:schemeClr val="tx2"/>
                </a:solidFill>
                <a:latin typeface="Arial"/>
                <a:cs typeface="Arial"/>
              </a:rPr>
              <a:t> </a:t>
            </a:r>
            <a:r>
              <a:rPr lang="fr-FR" sz="1600" dirty="0" err="1">
                <a:solidFill>
                  <a:schemeClr val="tx2"/>
                </a:solidFill>
                <a:latin typeface="Arial"/>
                <a:cs typeface="Arial"/>
              </a:rPr>
              <a:t>viscous</a:t>
            </a:r>
            <a:r>
              <a:rPr lang="fr-FR" sz="1600" dirty="0">
                <a:solidFill>
                  <a:schemeClr val="tx2"/>
                </a:solidFill>
                <a:latin typeface="Arial"/>
                <a:cs typeface="Arial"/>
              </a:rPr>
              <a:t> media.</a:t>
            </a:r>
            <a:endParaRPr lang="en-US" sz="1600" dirty="0">
              <a:solidFill>
                <a:schemeClr val="tx2"/>
              </a:solidFill>
              <a:latin typeface="Arial"/>
              <a:cs typeface="Arial"/>
            </a:endParaRPr>
          </a:p>
          <a:p>
            <a:pPr lvl="1" eaLnBrk="1" hangingPunct="1">
              <a:lnSpc>
                <a:spcPct val="150000"/>
              </a:lnSpc>
              <a:defRPr/>
            </a:pPr>
            <a:endParaRPr lang="en-US" sz="1600" dirty="0">
              <a:solidFill>
                <a:srgbClr val="374359"/>
              </a:solidFill>
              <a:latin typeface="Arial" charset="0"/>
              <a:ea typeface="ＭＳ Ｐゴシック" pitchFamily="34" charset="-128"/>
              <a:sym typeface="Wingdings" panose="05000000000000000000" pitchFamily="2" charset="2"/>
            </a:endParaRPr>
          </a:p>
          <a:p>
            <a:pPr lvl="1" eaLnBrk="1" hangingPunct="1">
              <a:lnSpc>
                <a:spcPct val="150000"/>
              </a:lnSpc>
              <a:defRPr/>
            </a:pPr>
            <a:endParaRPr lang="en-US" sz="1600" dirty="0">
              <a:solidFill>
                <a:schemeClr val="tx2"/>
              </a:solidFill>
              <a:latin typeface="Arial"/>
              <a:cs typeface="Arial"/>
            </a:endParaRPr>
          </a:p>
        </p:txBody>
      </p:sp>
      <p:pic>
        <p:nvPicPr>
          <p:cNvPr id="14" name="Image 13">
            <a:extLst>
              <a:ext uri="{FF2B5EF4-FFF2-40B4-BE49-F238E27FC236}">
                <a16:creationId xmlns="" xmlns:a16="http://schemas.microsoft.com/office/drawing/2014/main" id="{5ECAA02A-B18A-4673-B182-A7D1597F0E6A}"/>
              </a:ext>
            </a:extLst>
          </p:cNvPr>
          <p:cNvPicPr>
            <a:picLocks noChangeAspect="1"/>
          </p:cNvPicPr>
          <p:nvPr/>
        </p:nvPicPr>
        <p:blipFill>
          <a:blip r:embed="rId2" cstate="print"/>
          <a:stretch>
            <a:fillRect/>
          </a:stretch>
        </p:blipFill>
        <p:spPr>
          <a:xfrm>
            <a:off x="1359252" y="2097038"/>
            <a:ext cx="3892961" cy="1990579"/>
          </a:xfrm>
          <a:prstGeom prst="rect">
            <a:avLst/>
          </a:prstGeom>
        </p:spPr>
      </p:pic>
      <p:pic>
        <p:nvPicPr>
          <p:cNvPr id="15" name="Image 14">
            <a:extLst>
              <a:ext uri="{FF2B5EF4-FFF2-40B4-BE49-F238E27FC236}">
                <a16:creationId xmlns="" xmlns:a16="http://schemas.microsoft.com/office/drawing/2014/main" id="{F57119EC-9F04-47D6-B559-AEF65E10D4B0}"/>
              </a:ext>
            </a:extLst>
          </p:cNvPr>
          <p:cNvPicPr>
            <a:picLocks noChangeAspect="1"/>
          </p:cNvPicPr>
          <p:nvPr/>
        </p:nvPicPr>
        <p:blipFill>
          <a:blip r:embed="rId3" cstate="print"/>
          <a:stretch>
            <a:fillRect/>
          </a:stretch>
        </p:blipFill>
        <p:spPr>
          <a:xfrm>
            <a:off x="6960096" y="2016360"/>
            <a:ext cx="2952329" cy="1835781"/>
          </a:xfrm>
          <a:prstGeom prst="rect">
            <a:avLst/>
          </a:prstGeom>
        </p:spPr>
      </p:pic>
      <p:sp>
        <p:nvSpPr>
          <p:cNvPr id="16" name="Rectangle 15">
            <a:extLst>
              <a:ext uri="{FF2B5EF4-FFF2-40B4-BE49-F238E27FC236}">
                <a16:creationId xmlns="" xmlns:a16="http://schemas.microsoft.com/office/drawing/2014/main" id="{8DD4AFD0-F965-4F64-B64A-7E047E40115F}"/>
              </a:ext>
            </a:extLst>
          </p:cNvPr>
          <p:cNvSpPr/>
          <p:nvPr/>
        </p:nvSpPr>
        <p:spPr>
          <a:xfrm>
            <a:off x="2948175" y="6216324"/>
            <a:ext cx="9100487" cy="246221"/>
          </a:xfrm>
          <a:prstGeom prst="rect">
            <a:avLst/>
          </a:prstGeom>
        </p:spPr>
        <p:txBody>
          <a:bodyPr wrap="square">
            <a:spAutoFit/>
          </a:bodyPr>
          <a:lstStyle/>
          <a:p>
            <a:r>
              <a:rPr lang="en-US" sz="1000" dirty="0" err="1">
                <a:latin typeface="Arial" panose="020B0604020202020204" pitchFamily="34" charset="0"/>
                <a:cs typeface="Arial" panose="020B0604020202020204" pitchFamily="34" charset="0"/>
              </a:rPr>
              <a:t>Hellwig</a:t>
            </a:r>
            <a:r>
              <a:rPr lang="en-US" sz="1000" dirty="0">
                <a:latin typeface="Arial" panose="020B0604020202020204" pitchFamily="34" charset="0"/>
                <a:cs typeface="Arial" panose="020B0604020202020204" pitchFamily="34" charset="0"/>
              </a:rPr>
              <a:t>, C. A. (2013). Modeling, simulation and experimental investigation of the thermal and electrochemical behavior of a LiFePO4-based lithium-ion battery.</a:t>
            </a:r>
          </a:p>
        </p:txBody>
      </p:sp>
      <p:sp>
        <p:nvSpPr>
          <p:cNvPr id="12" name="标题 1"/>
          <p:cNvSpPr txBox="1">
            <a:spLocks/>
          </p:cNvSpPr>
          <p:nvPr/>
        </p:nvSpPr>
        <p:spPr>
          <a:xfrm>
            <a:off x="3636433" y="320526"/>
            <a:ext cx="10320867" cy="1100139"/>
          </a:xfrm>
          <a:prstGeom prst="rect">
            <a:avLst/>
          </a:prstGeom>
        </p:spPr>
        <p:txBody>
          <a:bodyPr/>
          <a:lstStyle>
            <a:lvl1pPr algn="l" defTabSz="914400" rtl="0" eaLnBrk="1" latinLnBrk="0" hangingPunct="1">
              <a:lnSpc>
                <a:spcPts val="2700"/>
              </a:lnSpc>
              <a:spcBef>
                <a:spcPct val="0"/>
              </a:spcBef>
              <a:buNone/>
              <a:defRPr sz="2000" b="1" kern="1200">
                <a:solidFill>
                  <a:schemeClr val="tx2"/>
                </a:solidFill>
                <a:latin typeface="+mj-lt"/>
                <a:ea typeface="+mj-ea"/>
                <a:cs typeface="+mj-cs"/>
              </a:defRPr>
            </a:lvl1pPr>
          </a:lstStyle>
          <a:p>
            <a:pPr fontAlgn="auto">
              <a:spcAft>
                <a:spcPts val="0"/>
              </a:spcAft>
            </a:pPr>
            <a:r>
              <a:rPr lang="en-US" altLang="zh-CN" sz="3000" dirty="0">
                <a:solidFill>
                  <a:schemeClr val="bg2">
                    <a:lumMod val="75000"/>
                  </a:schemeClr>
                </a:solidFill>
                <a:latin typeface="等线" panose="02010600030101010101" pitchFamily="2" charset="-122"/>
                <a:ea typeface="等线" panose="02010600030101010101" pitchFamily="2" charset="-122"/>
                <a:cs typeface="+mn-cs"/>
              </a:rPr>
              <a:t>Turbiscan</a:t>
            </a:r>
            <a:r>
              <a:rPr lang="zh-CN" altLang="en-US" sz="3000" dirty="0">
                <a:solidFill>
                  <a:schemeClr val="bg2">
                    <a:lumMod val="75000"/>
                  </a:schemeClr>
                </a:solidFill>
                <a:latin typeface="等线" panose="02010600030101010101" pitchFamily="2" charset="-122"/>
                <a:ea typeface="等线" panose="02010600030101010101" pitchFamily="2" charset="-122"/>
                <a:cs typeface="+mn-cs"/>
              </a:rPr>
              <a:t>数据处理案例</a:t>
            </a:r>
            <a:r>
              <a:rPr lang="en-US" altLang="zh-CN" sz="3000" dirty="0">
                <a:solidFill>
                  <a:schemeClr val="bg2">
                    <a:lumMod val="75000"/>
                  </a:schemeClr>
                </a:solidFill>
                <a:latin typeface="等线" panose="02010600030101010101" pitchFamily="2" charset="-122"/>
                <a:ea typeface="等线" panose="02010600030101010101" pitchFamily="2" charset="-122"/>
                <a:cs typeface="+mn-cs"/>
              </a:rPr>
              <a:t>4</a:t>
            </a:r>
            <a:endParaRPr lang="zh-CN" altLang="zh-CN" sz="3000" dirty="0">
              <a:solidFill>
                <a:schemeClr val="bg2">
                  <a:lumMod val="75000"/>
                </a:schemeClr>
              </a:solidFill>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xmlns="" val="11739727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5CDC076E-BFCF-4A4A-9D8B-E1BF78DCD966}"/>
              </a:ext>
            </a:extLst>
          </p:cNvPr>
          <p:cNvSpPr txBox="1">
            <a:spLocks/>
          </p:cNvSpPr>
          <p:nvPr/>
        </p:nvSpPr>
        <p:spPr>
          <a:xfrm>
            <a:off x="1117600" y="365126"/>
            <a:ext cx="14020800" cy="1325563"/>
          </a:xfrm>
          <a:prstGeom prst="rect">
            <a:avLst/>
          </a:prstGeom>
        </p:spPr>
        <p:txBody>
          <a:bodyPr>
            <a:normAutofit/>
          </a:bodyPr>
          <a:lstStyle>
            <a:lvl1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1pPr>
            <a:lvl2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2400">
                <a:solidFill>
                  <a:schemeClr val="bg1"/>
                </a:solidFill>
                <a:latin typeface="Calibri" pitchFamily="34" charset="0"/>
                <a:ea typeface="MS PGothic" panose="020B0600070205080204" pitchFamily="34" charset="-128"/>
                <a:cs typeface="MS PGothic" charset="0"/>
              </a:defRPr>
            </a:lvl5pPr>
            <a:lvl6pPr marL="457200" algn="ctr" rtl="0" fontAlgn="base">
              <a:spcBef>
                <a:spcPct val="0"/>
              </a:spcBef>
              <a:spcAft>
                <a:spcPct val="0"/>
              </a:spcAft>
              <a:defRPr sz="3200">
                <a:solidFill>
                  <a:srgbClr val="5A91CD"/>
                </a:solidFill>
                <a:latin typeface="Arial" charset="0"/>
              </a:defRPr>
            </a:lvl6pPr>
            <a:lvl7pPr marL="914400" algn="ctr" rtl="0" fontAlgn="base">
              <a:spcBef>
                <a:spcPct val="0"/>
              </a:spcBef>
              <a:spcAft>
                <a:spcPct val="0"/>
              </a:spcAft>
              <a:defRPr sz="3200">
                <a:solidFill>
                  <a:srgbClr val="5A91CD"/>
                </a:solidFill>
                <a:latin typeface="Arial" charset="0"/>
              </a:defRPr>
            </a:lvl7pPr>
            <a:lvl8pPr marL="1371600" algn="ctr" rtl="0" fontAlgn="base">
              <a:spcBef>
                <a:spcPct val="0"/>
              </a:spcBef>
              <a:spcAft>
                <a:spcPct val="0"/>
              </a:spcAft>
              <a:defRPr sz="3200">
                <a:solidFill>
                  <a:srgbClr val="5A91CD"/>
                </a:solidFill>
                <a:latin typeface="Arial" charset="0"/>
              </a:defRPr>
            </a:lvl8pPr>
            <a:lvl9pPr marL="1828800" algn="ctr" rtl="0" fontAlgn="base">
              <a:spcBef>
                <a:spcPct val="0"/>
              </a:spcBef>
              <a:spcAft>
                <a:spcPct val="0"/>
              </a:spcAft>
              <a:defRPr sz="3200">
                <a:solidFill>
                  <a:srgbClr val="5A91CD"/>
                </a:solidFill>
                <a:latin typeface="Arial" charset="0"/>
              </a:defRPr>
            </a:lvl9pPr>
          </a:lstStyle>
          <a:p>
            <a:r>
              <a:rPr lang="fr-FR" kern="0"/>
              <a:t>Electrodes (Cathode, Anode)</a:t>
            </a:r>
            <a:endParaRPr lang="en-US" kern="0" dirty="0"/>
          </a:p>
        </p:txBody>
      </p:sp>
      <p:sp>
        <p:nvSpPr>
          <p:cNvPr id="6" name="ZoneTexte 28">
            <a:extLst>
              <a:ext uri="{FF2B5EF4-FFF2-40B4-BE49-F238E27FC236}">
                <a16:creationId xmlns="" xmlns:a16="http://schemas.microsoft.com/office/drawing/2014/main" id="{DE4F9E54-24C6-4185-AF4E-CBE446E34BCB}"/>
              </a:ext>
            </a:extLst>
          </p:cNvPr>
          <p:cNvSpPr txBox="1">
            <a:spLocks noChangeArrowheads="1"/>
          </p:cNvSpPr>
          <p:nvPr/>
        </p:nvSpPr>
        <p:spPr bwMode="auto">
          <a:xfrm>
            <a:off x="2396386" y="476673"/>
            <a:ext cx="9840383" cy="61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lnSpc>
                <a:spcPct val="90000"/>
              </a:lnSpc>
            </a:pPr>
            <a:r>
              <a:rPr lang="fr-FR" altLang="fr-FR" sz="2000" b="1" dirty="0">
                <a:solidFill>
                  <a:srgbClr val="202B46"/>
                </a:solidFill>
                <a:latin typeface="Arial" panose="020B0604020202020204" pitchFamily="34" charset="0"/>
                <a:cs typeface="Arial" panose="020B0604020202020204" pitchFamily="34" charset="0"/>
              </a:rPr>
              <a:t>Turbiscan applications</a:t>
            </a:r>
          </a:p>
          <a:p>
            <a:pPr eaLnBrk="1" hangingPunct="1">
              <a:lnSpc>
                <a:spcPct val="90000"/>
              </a:lnSpc>
            </a:pPr>
            <a:r>
              <a:rPr lang="fr-FR" altLang="fr-FR" sz="1800" dirty="0">
                <a:solidFill>
                  <a:srgbClr val="0092D2"/>
                </a:solidFill>
                <a:latin typeface="Arial" panose="020B0604020202020204" pitchFamily="34" charset="0"/>
                <a:cs typeface="Arial" panose="020B0604020202020204" pitchFamily="34" charset="0"/>
              </a:rPr>
              <a:t>New </a:t>
            </a:r>
            <a:r>
              <a:rPr lang="fr-FR" altLang="fr-FR" sz="1800" dirty="0" err="1">
                <a:solidFill>
                  <a:srgbClr val="0092D2"/>
                </a:solidFill>
                <a:latin typeface="Arial" panose="020B0604020202020204" pitchFamily="34" charset="0"/>
                <a:cs typeface="Arial" panose="020B0604020202020204" pitchFamily="34" charset="0"/>
              </a:rPr>
              <a:t>energy</a:t>
            </a:r>
            <a:r>
              <a:rPr lang="fr-FR" altLang="fr-FR" sz="1800" dirty="0">
                <a:solidFill>
                  <a:srgbClr val="0092D2"/>
                </a:solidFill>
                <a:latin typeface="Arial" panose="020B0604020202020204" pitchFamily="34" charset="0"/>
                <a:cs typeface="Arial" panose="020B0604020202020204" pitchFamily="34" charset="0"/>
              </a:rPr>
              <a:t> – lithium ion batteries (</a:t>
            </a:r>
            <a:r>
              <a:rPr lang="en-US" altLang="zh-CN" sz="1800" dirty="0">
                <a:solidFill>
                  <a:srgbClr val="0092D2"/>
                </a:solidFill>
                <a:latin typeface="Arial" panose="020B0604020202020204" pitchFamily="34" charset="0"/>
                <a:cs typeface="Arial" panose="020B0604020202020204" pitchFamily="34" charset="0"/>
              </a:rPr>
              <a:t>LIBS)</a:t>
            </a:r>
            <a:endParaRPr lang="fr-FR" altLang="fr-FR" sz="1800" dirty="0">
              <a:solidFill>
                <a:srgbClr val="0092D2"/>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 xmlns:a16="http://schemas.microsoft.com/office/drawing/2014/main" id="{AC238D6F-A27D-47F6-AEC2-7B8042A551DD}"/>
              </a:ext>
            </a:extLst>
          </p:cNvPr>
          <p:cNvSpPr/>
          <p:nvPr/>
        </p:nvSpPr>
        <p:spPr>
          <a:xfrm>
            <a:off x="815413" y="1398301"/>
            <a:ext cx="10081120" cy="1138773"/>
          </a:xfrm>
          <a:prstGeom prst="rect">
            <a:avLst/>
          </a:prstGeom>
        </p:spPr>
        <p:txBody>
          <a:bodyPr wrap="square">
            <a:spAutoFit/>
          </a:bodyPr>
          <a:lstStyle/>
          <a:p>
            <a:pPr marL="285750" lvl="1" indent="-285750" eaLnBrk="1" hangingPunct="1">
              <a:buFont typeface="Wingdings" panose="05000000000000000000" pitchFamily="2" charset="2"/>
              <a:buChar char="q"/>
              <a:defRPr/>
            </a:pPr>
            <a:r>
              <a:rPr lang="fr-FR" sz="1600" dirty="0" err="1">
                <a:solidFill>
                  <a:schemeClr val="tx2"/>
                </a:solidFill>
                <a:latin typeface="Arial"/>
                <a:cs typeface="Arial"/>
              </a:rPr>
              <a:t>Two</a:t>
            </a:r>
            <a:r>
              <a:rPr lang="fr-FR" sz="1600" dirty="0">
                <a:solidFill>
                  <a:schemeClr val="tx2"/>
                </a:solidFill>
                <a:latin typeface="Arial"/>
                <a:cs typeface="Arial"/>
              </a:rPr>
              <a:t> main </a:t>
            </a:r>
            <a:r>
              <a:rPr lang="fr-FR" sz="1600" dirty="0" err="1">
                <a:solidFill>
                  <a:schemeClr val="tx2"/>
                </a:solidFill>
                <a:latin typeface="Arial"/>
                <a:cs typeface="Arial"/>
              </a:rPr>
              <a:t>technical</a:t>
            </a:r>
            <a:r>
              <a:rPr lang="fr-FR" sz="1600" dirty="0">
                <a:solidFill>
                  <a:schemeClr val="tx2"/>
                </a:solidFill>
                <a:latin typeface="Arial"/>
                <a:cs typeface="Arial"/>
              </a:rPr>
              <a:t> branches </a:t>
            </a:r>
            <a:r>
              <a:rPr lang="fr-FR" sz="1600" dirty="0" err="1">
                <a:solidFill>
                  <a:schemeClr val="tx2"/>
                </a:solidFill>
                <a:latin typeface="Arial"/>
                <a:cs typeface="Arial"/>
              </a:rPr>
              <a:t>that</a:t>
            </a:r>
            <a:r>
              <a:rPr lang="fr-FR" sz="1600" dirty="0">
                <a:solidFill>
                  <a:schemeClr val="tx2"/>
                </a:solidFill>
                <a:latin typeface="Arial"/>
                <a:cs typeface="Arial"/>
              </a:rPr>
              <a:t> Formulaction are </a:t>
            </a:r>
            <a:r>
              <a:rPr lang="fr-FR" sz="1600" dirty="0" err="1">
                <a:solidFill>
                  <a:schemeClr val="tx2"/>
                </a:solidFill>
                <a:latin typeface="Arial"/>
                <a:cs typeface="Arial"/>
              </a:rPr>
              <a:t>involved</a:t>
            </a:r>
            <a:r>
              <a:rPr lang="fr-FR" sz="1600" dirty="0">
                <a:solidFill>
                  <a:schemeClr val="tx2"/>
                </a:solidFill>
                <a:latin typeface="Arial"/>
                <a:cs typeface="Arial"/>
              </a:rPr>
              <a:t>: </a:t>
            </a:r>
          </a:p>
          <a:p>
            <a:pPr marL="0" lvl="1" eaLnBrk="1" hangingPunct="1">
              <a:defRPr/>
            </a:pPr>
            <a:endParaRPr lang="fr-FR" sz="1600" dirty="0">
              <a:solidFill>
                <a:schemeClr val="tx2"/>
              </a:solidFill>
              <a:latin typeface="Arial"/>
              <a:cs typeface="Arial"/>
            </a:endParaRPr>
          </a:p>
          <a:p>
            <a:pPr marL="0" lvl="1" eaLnBrk="1" hangingPunct="1">
              <a:defRPr/>
            </a:pPr>
            <a:endParaRPr lang="fr-FR" sz="1600" dirty="0">
              <a:solidFill>
                <a:schemeClr val="tx2"/>
              </a:solidFill>
              <a:latin typeface="Arial"/>
              <a:cs typeface="Arial"/>
            </a:endParaRPr>
          </a:p>
          <a:p>
            <a:pPr marL="0" lvl="1" eaLnBrk="1" hangingPunct="1">
              <a:defRPr/>
            </a:pPr>
            <a:r>
              <a:rPr lang="fr-FR" sz="2000" b="1" dirty="0">
                <a:solidFill>
                  <a:schemeClr val="tx2"/>
                </a:solidFill>
                <a:latin typeface="Arial"/>
                <a:cs typeface="Arial"/>
              </a:rPr>
              <a:t>Slurry </a:t>
            </a:r>
            <a:r>
              <a:rPr lang="fr-FR" sz="2000" b="1" dirty="0" err="1">
                <a:solidFill>
                  <a:schemeClr val="tx2"/>
                </a:solidFill>
                <a:latin typeface="Arial"/>
                <a:cs typeface="Arial"/>
              </a:rPr>
              <a:t>Mixing</a:t>
            </a:r>
            <a:r>
              <a:rPr lang="fr-FR" sz="2000" b="1" dirty="0">
                <a:solidFill>
                  <a:schemeClr val="tx2"/>
                </a:solidFill>
                <a:latin typeface="Arial"/>
                <a:cs typeface="Arial"/>
              </a:rPr>
              <a:t>                                           </a:t>
            </a:r>
            <a:r>
              <a:rPr lang="fr-FR" sz="2000" b="1" dirty="0" err="1">
                <a:solidFill>
                  <a:schemeClr val="tx2"/>
                </a:solidFill>
                <a:latin typeface="Arial"/>
                <a:cs typeface="Arial"/>
              </a:rPr>
              <a:t>Coating</a:t>
            </a:r>
            <a:r>
              <a:rPr lang="fr-FR" sz="2000" b="1" dirty="0">
                <a:solidFill>
                  <a:schemeClr val="tx2"/>
                </a:solidFill>
                <a:latin typeface="Arial"/>
                <a:cs typeface="Arial"/>
              </a:rPr>
              <a:t> on substrat </a:t>
            </a:r>
            <a:endParaRPr lang="en-US" sz="2000" b="1" dirty="0">
              <a:solidFill>
                <a:schemeClr val="tx2"/>
              </a:solidFill>
              <a:latin typeface="Arial"/>
              <a:cs typeface="Arial"/>
            </a:endParaRPr>
          </a:p>
        </p:txBody>
      </p:sp>
      <p:pic>
        <p:nvPicPr>
          <p:cNvPr id="196614" name="Picture 6" descr="Résultat de recherche d'images pour &quot;mixing icone&quot;">
            <a:extLst>
              <a:ext uri="{FF2B5EF4-FFF2-40B4-BE49-F238E27FC236}">
                <a16:creationId xmlns="" xmlns:a16="http://schemas.microsoft.com/office/drawing/2014/main" id="{1D69E766-1CD0-46F8-8EC6-25D7B9B6D6A4}"/>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13075" y="2789920"/>
            <a:ext cx="2564682" cy="2425452"/>
          </a:xfrm>
          <a:prstGeom prst="rect">
            <a:avLst/>
          </a:prstGeom>
          <a:noFill/>
          <a:extLst>
            <a:ext uri="{909E8E84-426E-40DD-AFC4-6F175D3DCCD1}">
              <a14:hiddenFill xmlns:a14="http://schemas.microsoft.com/office/drawing/2010/main" xmlns="">
                <a:solidFill>
                  <a:srgbClr val="FFFFFF"/>
                </a:solidFill>
              </a14:hiddenFill>
            </a:ext>
          </a:extLst>
        </p:spPr>
      </p:pic>
      <p:pic>
        <p:nvPicPr>
          <p:cNvPr id="196616" name="Picture 8" descr="Image associée">
            <a:extLst>
              <a:ext uri="{FF2B5EF4-FFF2-40B4-BE49-F238E27FC236}">
                <a16:creationId xmlns="" xmlns:a16="http://schemas.microsoft.com/office/drawing/2014/main" id="{C9C27DAB-3A03-44FC-9E65-63106C66ADD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138221" y="2694511"/>
            <a:ext cx="2955771" cy="2795309"/>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Image 16">
            <a:extLst>
              <a:ext uri="{FF2B5EF4-FFF2-40B4-BE49-F238E27FC236}">
                <a16:creationId xmlns="" xmlns:a16="http://schemas.microsoft.com/office/drawing/2014/main" id="{79A56B37-D987-4814-ACD3-57B17DAB4580}"/>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308861" y="5456441"/>
            <a:ext cx="2749749" cy="428828"/>
          </a:xfrm>
          <a:prstGeom prst="rect">
            <a:avLst/>
          </a:prstGeom>
        </p:spPr>
      </p:pic>
      <p:pic>
        <p:nvPicPr>
          <p:cNvPr id="18" name="Image 17">
            <a:extLst>
              <a:ext uri="{FF2B5EF4-FFF2-40B4-BE49-F238E27FC236}">
                <a16:creationId xmlns="" xmlns:a16="http://schemas.microsoft.com/office/drawing/2014/main" id="{6BB9667D-37FB-4802-A2DD-2D9947E22E0F}"/>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316577" y="5635481"/>
            <a:ext cx="2794799" cy="435855"/>
          </a:xfrm>
          <a:prstGeom prst="rect">
            <a:avLst/>
          </a:prstGeom>
        </p:spPr>
      </p:pic>
    </p:spTree>
    <p:extLst>
      <p:ext uri="{BB962C8B-B14F-4D97-AF65-F5344CB8AC3E}">
        <p14:creationId xmlns:p14="http://schemas.microsoft.com/office/powerpoint/2010/main" xmlns="" val="36454596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A55C5872-4E64-49D0-8193-439249DDED66}"/>
              </a:ext>
            </a:extLst>
          </p:cNvPr>
          <p:cNvSpPr>
            <a:spLocks noChangeArrowheads="1"/>
          </p:cNvSpPr>
          <p:nvPr/>
        </p:nvSpPr>
        <p:spPr bwMode="auto">
          <a:xfrm>
            <a:off x="559656" y="1222545"/>
            <a:ext cx="11328400" cy="1938992"/>
          </a:xfrm>
          <a:prstGeom prst="rect">
            <a:avLst/>
          </a:prstGeom>
          <a:noFill/>
          <a:ln>
            <a:noFill/>
          </a:ln>
        </p:spPr>
        <p:txBody>
          <a:bodyPr>
            <a:spAutoFit/>
          </a:bodyPr>
          <a:lstStyle/>
          <a:p>
            <a:pPr marL="285750" lvl="1" indent="-285750" eaLnBrk="1" hangingPunct="1">
              <a:buFont typeface="Wingdings" panose="05000000000000000000" pitchFamily="2" charset="2"/>
              <a:buChar char="q"/>
              <a:defRPr/>
            </a:pPr>
            <a:r>
              <a:rPr lang="en-US" sz="1600" dirty="0">
                <a:solidFill>
                  <a:schemeClr val="tx2"/>
                </a:solidFill>
                <a:latin typeface="Arial"/>
                <a:cs typeface="Arial"/>
              </a:rPr>
              <a:t>What can Turbiscan® do?</a:t>
            </a:r>
          </a:p>
          <a:p>
            <a:pPr marL="0" lvl="1" eaLnBrk="1" hangingPunct="1">
              <a:defRPr/>
            </a:pPr>
            <a:endParaRPr lang="en-US" sz="1600" dirty="0">
              <a:solidFill>
                <a:schemeClr val="tx2"/>
              </a:solidFill>
              <a:latin typeface="Arial"/>
              <a:cs typeface="Arial"/>
            </a:endParaRPr>
          </a:p>
          <a:p>
            <a:pPr marL="285750" lvl="1" indent="-285750" eaLnBrk="1" hangingPunct="1">
              <a:buFont typeface="Wingdings" panose="05000000000000000000" pitchFamily="2" charset="2"/>
              <a:buChar char="§"/>
              <a:defRPr/>
            </a:pPr>
            <a:r>
              <a:rPr lang="en-US" sz="1600" dirty="0">
                <a:solidFill>
                  <a:schemeClr val="tx2"/>
                </a:solidFill>
                <a:latin typeface="Arial"/>
                <a:cs typeface="Arial"/>
              </a:rPr>
              <a:t>To ensure the homogeneity of cathode slurry and anode slurry:</a:t>
            </a:r>
          </a:p>
          <a:p>
            <a:pPr marL="0" lvl="1" eaLnBrk="1" hangingPunct="1">
              <a:defRPr/>
            </a:pPr>
            <a:endParaRPr lang="en-US" sz="1600" dirty="0">
              <a:solidFill>
                <a:schemeClr val="tx2"/>
              </a:solidFill>
              <a:latin typeface="Arial"/>
              <a:cs typeface="Arial"/>
            </a:endParaRPr>
          </a:p>
          <a:p>
            <a:pPr marL="0" lvl="1" eaLnBrk="1" hangingPunct="1">
              <a:defRPr/>
            </a:pPr>
            <a:r>
              <a:rPr lang="en-US" sz="1600" i="1" dirty="0">
                <a:solidFill>
                  <a:schemeClr val="tx2"/>
                </a:solidFill>
                <a:latin typeface="Arial"/>
                <a:cs typeface="Arial"/>
              </a:rPr>
              <a:t>     BS value is uniform for different heights, </a:t>
            </a:r>
          </a:p>
          <a:p>
            <a:pPr marL="0" lvl="1" eaLnBrk="1" hangingPunct="1">
              <a:defRPr/>
            </a:pPr>
            <a:endParaRPr lang="en-US" sz="1600" i="1" dirty="0">
              <a:solidFill>
                <a:srgbClr val="FF9933"/>
              </a:solidFill>
              <a:latin typeface="Arial"/>
              <a:cs typeface="Arial"/>
            </a:endParaRPr>
          </a:p>
          <a:p>
            <a:pPr lvl="1" eaLnBrk="1" hangingPunct="1">
              <a:lnSpc>
                <a:spcPct val="150000"/>
              </a:lnSpc>
              <a:defRPr/>
            </a:pPr>
            <a:endParaRPr lang="en-US" sz="1600" dirty="0">
              <a:solidFill>
                <a:schemeClr val="tx2"/>
              </a:solidFill>
              <a:latin typeface="Arial"/>
              <a:cs typeface="Arial"/>
            </a:endParaRPr>
          </a:p>
        </p:txBody>
      </p:sp>
      <p:sp>
        <p:nvSpPr>
          <p:cNvPr id="7" name="ZoneTexte 28">
            <a:extLst>
              <a:ext uri="{FF2B5EF4-FFF2-40B4-BE49-F238E27FC236}">
                <a16:creationId xmlns="" xmlns:a16="http://schemas.microsoft.com/office/drawing/2014/main" id="{A8FFA05C-9C82-4149-ADD7-2D43ABF7A199}"/>
              </a:ext>
            </a:extLst>
          </p:cNvPr>
          <p:cNvSpPr txBox="1">
            <a:spLocks noChangeArrowheads="1"/>
          </p:cNvSpPr>
          <p:nvPr/>
        </p:nvSpPr>
        <p:spPr bwMode="auto">
          <a:xfrm>
            <a:off x="2396386" y="476673"/>
            <a:ext cx="9840383" cy="61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lnSpc>
                <a:spcPct val="90000"/>
              </a:lnSpc>
            </a:pPr>
            <a:r>
              <a:rPr lang="fr-FR" altLang="fr-FR" sz="2000" b="1" dirty="0">
                <a:solidFill>
                  <a:srgbClr val="202B46"/>
                </a:solidFill>
                <a:latin typeface="Arial" panose="020B0604020202020204" pitchFamily="34" charset="0"/>
                <a:cs typeface="Arial" panose="020B0604020202020204" pitchFamily="34" charset="0"/>
              </a:rPr>
              <a:t>Turbiscan applications</a:t>
            </a:r>
          </a:p>
          <a:p>
            <a:pPr eaLnBrk="1" hangingPunct="1">
              <a:lnSpc>
                <a:spcPct val="90000"/>
              </a:lnSpc>
            </a:pPr>
            <a:r>
              <a:rPr lang="fr-FR" altLang="fr-FR" sz="1800" dirty="0">
                <a:solidFill>
                  <a:srgbClr val="0092D2"/>
                </a:solidFill>
                <a:latin typeface="Arial" panose="020B0604020202020204" pitchFamily="34" charset="0"/>
                <a:cs typeface="Arial" panose="020B0604020202020204" pitchFamily="34" charset="0"/>
              </a:rPr>
              <a:t>New </a:t>
            </a:r>
            <a:r>
              <a:rPr lang="fr-FR" altLang="fr-FR" sz="1800" dirty="0" err="1">
                <a:solidFill>
                  <a:srgbClr val="0092D2"/>
                </a:solidFill>
                <a:latin typeface="Arial" panose="020B0604020202020204" pitchFamily="34" charset="0"/>
                <a:cs typeface="Arial" panose="020B0604020202020204" pitchFamily="34" charset="0"/>
              </a:rPr>
              <a:t>energy</a:t>
            </a:r>
            <a:r>
              <a:rPr lang="fr-FR" altLang="fr-FR" sz="1800" dirty="0">
                <a:solidFill>
                  <a:srgbClr val="0092D2"/>
                </a:solidFill>
                <a:latin typeface="Arial" panose="020B0604020202020204" pitchFamily="34" charset="0"/>
                <a:cs typeface="Arial" panose="020B0604020202020204" pitchFamily="34" charset="0"/>
              </a:rPr>
              <a:t> – lithium ion batteries (</a:t>
            </a:r>
            <a:r>
              <a:rPr lang="en-US" altLang="zh-CN" sz="1800" dirty="0">
                <a:solidFill>
                  <a:srgbClr val="0092D2"/>
                </a:solidFill>
                <a:latin typeface="Arial" panose="020B0604020202020204" pitchFamily="34" charset="0"/>
                <a:cs typeface="Arial" panose="020B0604020202020204" pitchFamily="34" charset="0"/>
              </a:rPr>
              <a:t>LIBS)</a:t>
            </a:r>
            <a:endParaRPr lang="fr-FR" altLang="fr-FR" sz="1800" dirty="0">
              <a:solidFill>
                <a:srgbClr val="0092D2"/>
              </a:solidFill>
              <a:latin typeface="Arial" panose="020B0604020202020204" pitchFamily="34" charset="0"/>
              <a:cs typeface="Arial" panose="020B0604020202020204" pitchFamily="34" charset="0"/>
            </a:endParaRPr>
          </a:p>
        </p:txBody>
      </p:sp>
      <p:pic>
        <p:nvPicPr>
          <p:cNvPr id="19968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57145" y="2599543"/>
            <a:ext cx="3899324" cy="37866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9968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16080" y="3501008"/>
            <a:ext cx="3794059" cy="16832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矩形 1"/>
          <p:cNvSpPr/>
          <p:nvPr/>
        </p:nvSpPr>
        <p:spPr>
          <a:xfrm>
            <a:off x="6203640" y="5589240"/>
            <a:ext cx="5896129" cy="523220"/>
          </a:xfrm>
          <a:prstGeom prst="rect">
            <a:avLst/>
          </a:prstGeom>
        </p:spPr>
        <p:txBody>
          <a:bodyPr wrap="square">
            <a:spAutoFit/>
          </a:bodyPr>
          <a:lstStyle/>
          <a:p>
            <a:r>
              <a:rPr lang="en-US" altLang="zh-CN" sz="1400" dirty="0"/>
              <a:t>Effects of Adding HPC to Si-Alloy Anode Slurry of Lithium Secondary Battery </a:t>
            </a:r>
            <a:endParaRPr lang="zh-CN" altLang="en-US" sz="1400" dirty="0"/>
          </a:p>
        </p:txBody>
      </p:sp>
    </p:spTree>
    <p:extLst>
      <p:ext uri="{BB962C8B-B14F-4D97-AF65-F5344CB8AC3E}">
        <p14:creationId xmlns:p14="http://schemas.microsoft.com/office/powerpoint/2010/main" xmlns="" val="3086076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p:cNvSpPr>
            <a:spLocks noChangeArrowheads="1"/>
          </p:cNvSpPr>
          <p:nvPr/>
        </p:nvSpPr>
        <p:spPr bwMode="auto">
          <a:xfrm>
            <a:off x="527051" y="1243013"/>
            <a:ext cx="11233149"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marL="342900" marR="0" lvl="0" indent="-342900" algn="l" defTabSz="914400" rtl="0" eaLnBrk="1" fontAlgn="base" latinLnBrk="0" hangingPunct="1">
              <a:lnSpc>
                <a:spcPct val="100000"/>
              </a:lnSpc>
              <a:spcBef>
                <a:spcPct val="20000"/>
              </a:spcBef>
              <a:spcAft>
                <a:spcPct val="0"/>
              </a:spcAft>
              <a:buClrTx/>
              <a:buSzTx/>
              <a:buFont typeface="Wingdings" charset="2"/>
              <a:buChar char="§"/>
              <a:tabLst/>
              <a:defRPr/>
            </a:pPr>
            <a:r>
              <a:rPr kumimoji="0" lang="en-US" altLang="fr-FR" sz="2000" b="0" i="0" u="none" strike="noStrike" kern="1200" cap="none" spc="0" normalizeH="0" baseline="0" noProof="0" dirty="0">
                <a:ln>
                  <a:noFill/>
                </a:ln>
                <a:solidFill>
                  <a:srgbClr val="374359"/>
                </a:solidFill>
                <a:effectLst/>
                <a:uLnTx/>
                <a:uFillTx/>
                <a:latin typeface="Arial" charset="0"/>
                <a:ea typeface="MS PGothic" charset="-128"/>
                <a:cs typeface="+mn-cs"/>
              </a:rPr>
              <a:t>What is considered a Stable formulation ?</a:t>
            </a:r>
          </a:p>
        </p:txBody>
      </p:sp>
      <p:cxnSp>
        <p:nvCxnSpPr>
          <p:cNvPr id="4" name="Connecteur droit 3"/>
          <p:cNvCxnSpPr/>
          <p:nvPr/>
        </p:nvCxnSpPr>
        <p:spPr>
          <a:xfrm>
            <a:off x="4847861" y="1988841"/>
            <a:ext cx="0" cy="3470275"/>
          </a:xfrm>
          <a:prstGeom prst="line">
            <a:avLst/>
          </a:prstGeom>
          <a:ln w="28575">
            <a:solidFill>
              <a:srgbClr val="0092D2"/>
            </a:solidFill>
          </a:ln>
        </p:spPr>
        <p:style>
          <a:lnRef idx="1">
            <a:schemeClr val="accent1"/>
          </a:lnRef>
          <a:fillRef idx="0">
            <a:schemeClr val="accent1"/>
          </a:fillRef>
          <a:effectRef idx="0">
            <a:schemeClr val="accent1"/>
          </a:effectRef>
          <a:fontRef idx="minor">
            <a:schemeClr val="tx1"/>
          </a:fontRef>
        </p:style>
      </p:cxnSp>
      <p:sp>
        <p:nvSpPr>
          <p:cNvPr id="14345" name="ZoneTexte 3"/>
          <p:cNvSpPr txBox="1">
            <a:spLocks noChangeArrowheads="1"/>
          </p:cNvSpPr>
          <p:nvPr/>
        </p:nvSpPr>
        <p:spPr bwMode="auto">
          <a:xfrm>
            <a:off x="379301" y="613002"/>
            <a:ext cx="9840383" cy="61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fr-FR" altLang="fr-FR" sz="2000" b="1" i="0" u="none" strike="noStrike" kern="1200" cap="none" spc="0" normalizeH="0" baseline="0" noProof="0" dirty="0">
                <a:ln>
                  <a:noFill/>
                </a:ln>
                <a:solidFill>
                  <a:srgbClr val="202B46"/>
                </a:solidFill>
                <a:effectLst/>
                <a:uLnTx/>
                <a:uFillTx/>
                <a:latin typeface="Arial" charset="0"/>
                <a:ea typeface="MS PGothic" charset="-128"/>
                <a:cs typeface="+mn-cs"/>
              </a:rPr>
              <a:t>PHYSICAL STABILITY</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fr-FR" altLang="fr-FR" sz="1800" b="0" i="0" u="none" strike="noStrike" kern="1200" cap="none" spc="0" normalizeH="0" baseline="0" noProof="0" dirty="0" err="1">
                <a:ln>
                  <a:noFill/>
                </a:ln>
                <a:solidFill>
                  <a:srgbClr val="0092D2"/>
                </a:solidFill>
                <a:effectLst/>
                <a:uLnTx/>
                <a:uFillTx/>
                <a:latin typeface="Arial" charset="0"/>
                <a:ea typeface="MS PGothic" charset="-128"/>
                <a:cs typeface="+mn-cs"/>
              </a:rPr>
              <a:t>Definitions</a:t>
            </a:r>
            <a:endParaRPr kumimoji="0" lang="fr-FR" altLang="fr-FR" sz="1800" b="0" i="0" u="none" strike="noStrike" kern="1200" cap="none" spc="0" normalizeH="0" baseline="0" noProof="0" dirty="0">
              <a:ln>
                <a:noFill/>
              </a:ln>
              <a:solidFill>
                <a:srgbClr val="0092D2"/>
              </a:solidFill>
              <a:effectLst/>
              <a:uLnTx/>
              <a:uFillTx/>
              <a:latin typeface="Arial" charset="0"/>
              <a:ea typeface="MS PGothic" charset="-128"/>
              <a:cs typeface="+mn-cs"/>
            </a:endParaRPr>
          </a:p>
        </p:txBody>
      </p:sp>
      <p:sp>
        <p:nvSpPr>
          <p:cNvPr id="35" name="Text Box 53"/>
          <p:cNvSpPr txBox="1">
            <a:spLocks noChangeArrowheads="1"/>
          </p:cNvSpPr>
          <p:nvPr/>
        </p:nvSpPr>
        <p:spPr bwMode="auto">
          <a:xfrm>
            <a:off x="99651" y="3274203"/>
            <a:ext cx="4539997"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fr-FR" sz="1800" b="1" i="0" u="none" strike="noStrike" kern="1200" cap="none" spc="0" normalizeH="0" baseline="0" noProof="0" dirty="0">
                <a:ln>
                  <a:noFill/>
                </a:ln>
                <a:solidFill>
                  <a:srgbClr val="374359"/>
                </a:solidFill>
                <a:effectLst/>
                <a:uLnTx/>
                <a:uFillTx/>
                <a:latin typeface="Arial" charset="0"/>
                <a:ea typeface="MS PGothic" charset="-128"/>
                <a:cs typeface="+mn-cs"/>
              </a:rPr>
              <a:t>The system to remain in the initial state…</a:t>
            </a:r>
            <a:endParaRPr kumimoji="0" lang="en-US" altLang="fr-FR" sz="1800" b="0" i="1" u="none" strike="noStrike" kern="1200" cap="none" spc="0" normalizeH="0" baseline="0" noProof="0" dirty="0">
              <a:ln>
                <a:noFill/>
              </a:ln>
              <a:solidFill>
                <a:srgbClr val="374359"/>
              </a:solidFill>
              <a:effectLst/>
              <a:uLnTx/>
              <a:uFillTx/>
              <a:latin typeface="Arial" charset="0"/>
              <a:ea typeface="MS PGothic" charset="-128"/>
              <a:cs typeface="+mn-cs"/>
            </a:endParaRPr>
          </a:p>
        </p:txBody>
      </p:sp>
      <p:pic>
        <p:nvPicPr>
          <p:cNvPr id="36" name="Picture 35"/>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1469449" y="2052539"/>
            <a:ext cx="1892300" cy="11779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7" name="Rectangle 36"/>
          <p:cNvSpPr>
            <a:spLocks noChangeArrowheads="1"/>
          </p:cNvSpPr>
          <p:nvPr/>
        </p:nvSpPr>
        <p:spPr bwMode="auto">
          <a:xfrm>
            <a:off x="148529" y="4242067"/>
            <a:ext cx="4534143"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fr-FR" altLang="fr-FR" sz="1800" b="1" i="0" u="sng" strike="noStrike" kern="1200" cap="none" spc="0" normalizeH="0" baseline="0" noProof="0" dirty="0">
                <a:ln>
                  <a:noFill/>
                </a:ln>
                <a:solidFill>
                  <a:srgbClr val="374359"/>
                </a:solidFill>
                <a:effectLst/>
                <a:uLnTx/>
                <a:uFillTx/>
                <a:latin typeface="Arial" charset="0"/>
                <a:ea typeface="MS PGothic" charset="-128"/>
                <a:cs typeface="+mn-cs"/>
              </a:rPr>
              <a:t>… </a:t>
            </a:r>
            <a:r>
              <a:rPr kumimoji="0" lang="en-GB" altLang="fr-FR" sz="1800" b="1" i="0" u="sng" strike="noStrike" kern="1200" cap="none" spc="0" normalizeH="0" baseline="0" noProof="0" dirty="0">
                <a:ln>
                  <a:noFill/>
                </a:ln>
                <a:solidFill>
                  <a:srgbClr val="374359"/>
                </a:solidFill>
                <a:effectLst/>
                <a:uLnTx/>
                <a:uFillTx/>
                <a:latin typeface="Arial" charset="0"/>
                <a:ea typeface="MS PGothic" charset="-128"/>
                <a:cs typeface="+mn-cs"/>
              </a:rPr>
              <a:t>or with the alteration being </a:t>
            </a:r>
            <a:r>
              <a:rPr kumimoji="0" lang="en-GB" altLang="fr-FR" sz="1800" b="1" i="0" u="sng" strike="noStrike" kern="1200" cap="none" spc="0" normalizeH="0" baseline="0" noProof="0" dirty="0">
                <a:ln>
                  <a:noFill/>
                </a:ln>
                <a:solidFill>
                  <a:srgbClr val="40A1DC"/>
                </a:solidFill>
                <a:effectLst/>
                <a:uLnTx/>
                <a:uFillTx/>
                <a:latin typeface="Arial" charset="0"/>
                <a:ea typeface="MS PGothic" charset="-128"/>
                <a:cs typeface="+mn-cs"/>
              </a:rPr>
              <a:t>acceptable </a:t>
            </a:r>
            <a:r>
              <a:rPr kumimoji="0" lang="en-GB" altLang="fr-FR" sz="1800" b="1" i="0" u="sng" strike="noStrike" kern="1200" cap="none" spc="0" normalizeH="0" baseline="0" noProof="0" dirty="0">
                <a:ln>
                  <a:noFill/>
                </a:ln>
                <a:solidFill>
                  <a:srgbClr val="374359"/>
                </a:solidFill>
                <a:effectLst/>
                <a:uLnTx/>
                <a:uFillTx/>
                <a:latin typeface="Arial" charset="0"/>
                <a:ea typeface="MS PGothic" charset="-128"/>
                <a:cs typeface="+mn-cs"/>
              </a:rPr>
              <a:t>over a specific time*</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fr-FR" sz="1600" b="0" i="1" u="none" strike="noStrike" kern="1200" cap="none" spc="0" normalizeH="0" baseline="0" noProof="0" dirty="0">
                <a:ln>
                  <a:noFill/>
                </a:ln>
                <a:solidFill>
                  <a:srgbClr val="374359"/>
                </a:solidFill>
                <a:effectLst/>
                <a:uLnTx/>
                <a:uFillTx/>
                <a:latin typeface="Arial" charset="0"/>
                <a:ea typeface="MS PGothic" charset="-128"/>
                <a:cs typeface="+mn-cs"/>
              </a:rPr>
              <a:t>(*depending on the application)</a:t>
            </a:r>
            <a:r>
              <a:rPr kumimoji="0" lang="en-GB" altLang="fr-FR" sz="1600" b="1" i="0" u="sng" strike="noStrike" kern="1200" cap="none" spc="0" normalizeH="0" baseline="0" noProof="0" dirty="0">
                <a:ln>
                  <a:noFill/>
                </a:ln>
                <a:solidFill>
                  <a:srgbClr val="374359"/>
                </a:solidFill>
                <a:effectLst/>
                <a:uLnTx/>
                <a:uFillTx/>
                <a:latin typeface="Arial" charset="0"/>
                <a:ea typeface="MS PGothic" charset="-128"/>
                <a:cs typeface="+mn-cs"/>
              </a:rPr>
              <a:t> </a:t>
            </a:r>
          </a:p>
        </p:txBody>
      </p:sp>
      <p:grpSp>
        <p:nvGrpSpPr>
          <p:cNvPr id="38" name="Groupe 2"/>
          <p:cNvGrpSpPr>
            <a:grpSpLocks/>
          </p:cNvGrpSpPr>
          <p:nvPr/>
        </p:nvGrpSpPr>
        <p:grpSpPr bwMode="auto">
          <a:xfrm>
            <a:off x="5151235" y="2189957"/>
            <a:ext cx="6029848" cy="2417008"/>
            <a:chOff x="384177" y="2157302"/>
            <a:chExt cx="7265234" cy="1825192"/>
          </a:xfrm>
        </p:grpSpPr>
        <p:sp>
          <p:nvSpPr>
            <p:cNvPr id="39" name="Rectangle 38"/>
            <p:cNvSpPr/>
            <p:nvPr/>
          </p:nvSpPr>
          <p:spPr>
            <a:xfrm>
              <a:off x="384177" y="2157302"/>
              <a:ext cx="7265234" cy="813456"/>
            </a:xfrm>
            <a:prstGeom prst="rect">
              <a:avLst/>
            </a:prstGeom>
          </p:spPr>
          <p:txBody>
            <a:bodyPr wrap="square">
              <a:spAutoFit/>
            </a:body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
                <a:tabLst/>
                <a:defRPr/>
              </a:pPr>
              <a:r>
                <a:rPr kumimoji="0" lang="en-US" altLang="zh-CN" sz="1600" b="1" i="0" u="none" strike="noStrike" kern="0" cap="none" spc="0" normalizeH="0" baseline="0" noProof="0" dirty="0">
                  <a:ln>
                    <a:noFill/>
                  </a:ln>
                  <a:solidFill>
                    <a:srgbClr val="FF0000"/>
                  </a:solidFill>
                  <a:effectLst/>
                  <a:uLnTx/>
                  <a:uFillTx/>
                  <a:latin typeface="Arial" panose="020B0604020202020204" pitchFamily="34" charset="0"/>
                  <a:ea typeface="ＭＳ Ｐゴシック" pitchFamily="34" charset="-128"/>
                  <a:cs typeface="Arial" panose="020B0604020202020204" pitchFamily="34" charset="0"/>
                </a:rPr>
                <a:t>Stability criteria</a:t>
              </a:r>
              <a:r>
                <a:rPr kumimoji="0" lang="zh-CN" altLang="en-US" sz="16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Arial" panose="020B0604020202020204" pitchFamily="34" charset="0"/>
                </a:rPr>
                <a:t>稳定性判据（准则）</a:t>
              </a:r>
              <a:endParaRPr kumimoji="0" lang="en-US" altLang="zh-CN" sz="16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342900" lvl="0" indent="-342900" eaLnBrk="1" hangingPunct="1">
                <a:spcBef>
                  <a:spcPct val="50000"/>
                </a:spcBef>
                <a:buFont typeface="Wingdings" panose="05000000000000000000" pitchFamily="2" charset="2"/>
                <a:buChar char="§"/>
                <a:defRPr/>
              </a:pPr>
              <a:r>
                <a:rPr lang="en-US" altLang="zh-CN" sz="1600" b="1" kern="0" dirty="0">
                  <a:solidFill>
                    <a:srgbClr val="FF0000"/>
                  </a:solidFill>
                  <a:latin typeface="Arial" panose="020B0604020202020204" pitchFamily="34" charset="0"/>
                  <a:ea typeface="ＭＳ Ｐゴシック" pitchFamily="34" charset="-128"/>
                  <a:cs typeface="Arial" panose="020B0604020202020204" pitchFamily="34" charset="0"/>
                </a:rPr>
                <a:t>Stability metrics</a:t>
              </a:r>
              <a:r>
                <a:rPr lang="zh-CN" altLang="en-US" sz="1600" b="1" kern="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稳定性指标（参数）</a:t>
              </a:r>
              <a:endParaRPr lang="en-US" altLang="zh-CN" sz="1600" b="1" kern="0"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
                <a:tabLst/>
                <a:defRPr/>
              </a:pPr>
              <a:r>
                <a:rPr kumimoji="0" lang="en-US" altLang="fr-FR" sz="1600" b="0" i="0" u="none" strike="noStrike" kern="0" cap="none" spc="0" normalizeH="0" baseline="0" noProof="0" dirty="0">
                  <a:ln>
                    <a:noFill/>
                  </a:ln>
                  <a:solidFill>
                    <a:srgbClr val="374359"/>
                  </a:solidFill>
                  <a:effectLst/>
                  <a:uLnTx/>
                  <a:uFillTx/>
                  <a:latin typeface="Arial" panose="020B0604020202020204" pitchFamily="34" charset="0"/>
                  <a:ea typeface="ＭＳ Ｐゴシック" pitchFamily="34" charset="-128"/>
                  <a:cs typeface="Arial" panose="020B0604020202020204" pitchFamily="34" charset="0"/>
                </a:rPr>
                <a:t>End user properties /expectations are met</a:t>
              </a:r>
            </a:p>
          </p:txBody>
        </p:sp>
        <p:sp>
          <p:nvSpPr>
            <p:cNvPr id="42" name="Rectangle 41"/>
            <p:cNvSpPr/>
            <p:nvPr/>
          </p:nvSpPr>
          <p:spPr>
            <a:xfrm>
              <a:off x="562809" y="3703595"/>
              <a:ext cx="7086601" cy="278899"/>
            </a:xfrm>
            <a:prstGeom prst="rect">
              <a:avLst/>
            </a:prstGeom>
          </p:spPr>
          <p:txBody>
            <a:bodyPr>
              <a:spAutoFit/>
            </a:body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
                <a:tabLst/>
                <a:defRPr/>
              </a:pPr>
              <a:endParaRPr kumimoji="0" lang="fr-FR" altLang="fr-FR" sz="1800" b="0" i="0" u="none" strike="noStrike" kern="0" cap="none" spc="0" normalizeH="0" baseline="0" noProof="0" dirty="0">
                <a:ln>
                  <a:noFill/>
                </a:ln>
                <a:solidFill>
                  <a:srgbClr val="374359"/>
                </a:solidFill>
                <a:effectLst/>
                <a:uLnTx/>
                <a:uFillTx/>
                <a:latin typeface="Arial" panose="020B0604020202020204" pitchFamily="34" charset="0"/>
                <a:ea typeface="ＭＳ Ｐゴシック" pitchFamily="34" charset="-128"/>
                <a:cs typeface="Arial" panose="020B0604020202020204" pitchFamily="34" charset="0"/>
              </a:endParaRPr>
            </a:p>
          </p:txBody>
        </p:sp>
      </p:grpSp>
      <p:sp>
        <p:nvSpPr>
          <p:cNvPr id="44" name="Rectangle 43"/>
          <p:cNvSpPr>
            <a:spLocks noChangeArrowheads="1"/>
          </p:cNvSpPr>
          <p:nvPr/>
        </p:nvSpPr>
        <p:spPr bwMode="auto">
          <a:xfrm>
            <a:off x="4847862" y="4035731"/>
            <a:ext cx="7301116" cy="2154436"/>
          </a:xfrm>
          <a:prstGeom prst="rect">
            <a:avLst/>
          </a:prstGeom>
          <a:noFill/>
          <a:ln>
            <a:noFill/>
          </a:ln>
        </p:spPr>
        <p:txBody>
          <a:bodyPr wrap="square">
            <a:spAutoFit/>
          </a:bodyPr>
          <a:lstStyle/>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Þ"/>
              <a:tabLst/>
              <a:defRPr/>
            </a:pPr>
            <a:r>
              <a:rPr kumimoji="0" lang="en-US" sz="1600" b="1" i="0" u="none" strike="noStrike" kern="1200" cap="none" spc="0" normalizeH="0" baseline="0" noProof="0" dirty="0">
                <a:ln>
                  <a:noFill/>
                </a:ln>
                <a:solidFill>
                  <a:srgbClr val="F29232"/>
                </a:solidFill>
                <a:effectLst/>
                <a:uLnTx/>
                <a:uFillTx/>
                <a:latin typeface="Arial"/>
                <a:ea typeface="MS PGothic" charset="-128"/>
                <a:cs typeface="Arial"/>
              </a:rPr>
              <a:t>Stability is a </a:t>
            </a:r>
            <a:r>
              <a:rPr kumimoji="0" lang="en-US" altLang="fr-FR" sz="1600" b="1" i="0" u="none" strike="noStrike" kern="0" cap="none" spc="0" normalizeH="0" baseline="0" noProof="0" dirty="0">
                <a:ln>
                  <a:noFill/>
                </a:ln>
                <a:solidFill>
                  <a:srgbClr val="F29232"/>
                </a:solidFill>
                <a:effectLst/>
                <a:uLnTx/>
                <a:uFillTx/>
                <a:latin typeface="Arial" panose="020B0604020202020204" pitchFamily="34" charset="0"/>
                <a:ea typeface="ＭＳ Ｐゴシック" pitchFamily="34" charset="-128"/>
                <a:cs typeface="Arial" panose="020B0604020202020204" pitchFamily="34" charset="0"/>
              </a:rPr>
              <a:t>subjective measure </a:t>
            </a:r>
            <a:r>
              <a:rPr kumimoji="0" lang="en-US" altLang="fr-FR" sz="1600" b="0" i="0" u="none" strike="noStrike" kern="0" cap="none" spc="0" normalizeH="0" baseline="0" noProof="0" dirty="0">
                <a:ln>
                  <a:noFill/>
                </a:ln>
                <a:solidFill>
                  <a:srgbClr val="F29232"/>
                </a:solidFill>
                <a:effectLst/>
                <a:uLnTx/>
                <a:uFillTx/>
                <a:latin typeface="Arial" panose="020B0604020202020204" pitchFamily="34" charset="0"/>
                <a:ea typeface="ＭＳ Ｐゴシック" pitchFamily="34" charset="-128"/>
                <a:cs typeface="Arial" panose="020B0604020202020204" pitchFamily="34" charset="0"/>
              </a:rPr>
              <a:t>and depends on:</a:t>
            </a: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Þ"/>
              <a:tabLst/>
              <a:defRPr/>
            </a:pPr>
            <a:endParaRPr kumimoji="0" lang="en-US" altLang="fr-FR" sz="1600" b="0" i="0" u="none" strike="noStrike" kern="0" cap="none" spc="0" normalizeH="0" baseline="0" noProof="0" dirty="0">
              <a:ln>
                <a:noFill/>
              </a:ln>
              <a:solidFill>
                <a:srgbClr val="F29232"/>
              </a:solidFill>
              <a:effectLst/>
              <a:uLnTx/>
              <a:uFillTx/>
              <a:latin typeface="Arial" panose="020B0604020202020204" pitchFamily="34" charset="0"/>
              <a:ea typeface="ＭＳ Ｐゴシック" pitchFamily="34" charset="-128"/>
              <a:cs typeface="Arial" panose="020B0604020202020204" pitchFamily="34" charset="0"/>
            </a:endParaRPr>
          </a:p>
          <a:p>
            <a:pPr marL="536575" marR="0" lvl="0" indent="-325438"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fr-FR" sz="1600" b="0" i="0" u="none" strike="noStrike" kern="0" cap="none" spc="0" normalizeH="0" baseline="0" noProof="0" dirty="0">
                <a:ln>
                  <a:noFill/>
                </a:ln>
                <a:solidFill>
                  <a:srgbClr val="F29232"/>
                </a:solidFill>
                <a:effectLst/>
                <a:uLnTx/>
                <a:uFillTx/>
                <a:latin typeface="Arial" panose="020B0604020202020204" pitchFamily="34" charset="0"/>
                <a:ea typeface="ＭＳ Ｐゴシック" pitchFamily="34" charset="-128"/>
                <a:cs typeface="Arial" panose="020B0604020202020204" pitchFamily="34" charset="0"/>
              </a:rPr>
              <a:t>Application and industry requirements</a:t>
            </a:r>
          </a:p>
          <a:p>
            <a:pPr marL="536575" marR="0" lvl="0" indent="-325438" algn="l" defTabSz="914400" rtl="0" eaLnBrk="1" fontAlgn="base" latinLnBrk="0" hangingPunct="1">
              <a:lnSpc>
                <a:spcPct val="100000"/>
              </a:lnSpc>
              <a:spcBef>
                <a:spcPct val="0"/>
              </a:spcBef>
              <a:spcAft>
                <a:spcPct val="0"/>
              </a:spcAft>
              <a:buClrTx/>
              <a:buSzTx/>
              <a:buFont typeface="Arial" charset="0"/>
              <a:buChar char="•"/>
              <a:tabLst/>
              <a:defRPr/>
            </a:pPr>
            <a:endParaRPr kumimoji="0" lang="en-US" altLang="fr-FR" sz="1600" b="0" i="0" u="none" strike="noStrike" kern="0" cap="none" spc="0" normalizeH="0" baseline="0" noProof="0" dirty="0">
              <a:ln>
                <a:noFill/>
              </a:ln>
              <a:solidFill>
                <a:srgbClr val="F29232"/>
              </a:solidFill>
              <a:effectLst/>
              <a:uLnTx/>
              <a:uFillTx/>
              <a:latin typeface="Arial" panose="020B0604020202020204" pitchFamily="34" charset="0"/>
              <a:ea typeface="ＭＳ Ｐゴシック" pitchFamily="34" charset="-128"/>
              <a:cs typeface="Arial" panose="020B0604020202020204" pitchFamily="34" charset="0"/>
            </a:endParaRPr>
          </a:p>
          <a:p>
            <a:pPr marL="536575" marR="0" lvl="0" indent="-325438"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fr-FR" sz="1600" b="0" i="0" u="none" strike="noStrike" kern="0" cap="none" spc="0" normalizeH="0" baseline="0" noProof="0" dirty="0">
                <a:ln>
                  <a:noFill/>
                </a:ln>
                <a:solidFill>
                  <a:srgbClr val="F29232"/>
                </a:solidFill>
                <a:effectLst/>
                <a:uLnTx/>
                <a:uFillTx/>
                <a:latin typeface="Arial" panose="020B0604020202020204" pitchFamily="34" charset="0"/>
                <a:ea typeface="ＭＳ Ｐゴシック" pitchFamily="34" charset="-128"/>
                <a:cs typeface="Arial" panose="020B0604020202020204" pitchFamily="34" charset="0"/>
              </a:rPr>
              <a:t>Company quality standard &amp; product positioning (higher expectation for top of the range)…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fr-FR" sz="1800" b="0" i="0" u="none" strike="noStrike" kern="0" cap="none" spc="0" normalizeH="0" baseline="0" noProof="0" dirty="0">
                <a:ln>
                  <a:noFill/>
                </a:ln>
                <a:solidFill>
                  <a:srgbClr val="F29232"/>
                </a:solidFill>
                <a:effectLst/>
                <a:uLnTx/>
                <a:uFillTx/>
                <a:latin typeface="Arial" panose="020B0604020202020204" pitchFamily="34" charset="0"/>
                <a:ea typeface="ＭＳ Ｐゴシック" pitchFamily="34" charset="-128"/>
                <a:cs typeface="Arial" panose="020B0604020202020204" pitchFamily="34" charset="0"/>
              </a:rPr>
              <a:t> </a:t>
            </a:r>
            <a:endParaRPr kumimoji="0" lang="en-US" altLang="fr-FR" sz="1800" b="0" i="0" u="none" strike="noStrike" kern="1200" cap="none" spc="0" normalizeH="0" baseline="0" noProof="0" dirty="0">
              <a:ln>
                <a:noFill/>
              </a:ln>
              <a:solidFill>
                <a:srgbClr val="F29232"/>
              </a:solidFill>
              <a:effectLst/>
              <a:uLnTx/>
              <a:uFillTx/>
              <a:latin typeface="Arial"/>
              <a:ea typeface="MS PGothic" charset="-128"/>
              <a:cs typeface="Arial"/>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Þ"/>
              <a:tabLst/>
              <a:defRPr/>
            </a:pPr>
            <a:endParaRPr kumimoji="0" lang="en-US" sz="2000" b="0" i="0" u="none" strike="noStrike" kern="1200" cap="none" spc="0" normalizeH="0" baseline="0" noProof="0" dirty="0">
              <a:ln>
                <a:noFill/>
              </a:ln>
              <a:solidFill>
                <a:srgbClr val="FF9933"/>
              </a:solidFill>
              <a:effectLst/>
              <a:uLnTx/>
              <a:uFillTx/>
              <a:latin typeface="Arial"/>
              <a:ea typeface="MS PGothic" charset="-128"/>
              <a:cs typeface="Arial"/>
            </a:endParaRPr>
          </a:p>
        </p:txBody>
      </p:sp>
      <p:sp>
        <p:nvSpPr>
          <p:cNvPr id="45" name="Rectangle 44"/>
          <p:cNvSpPr>
            <a:spLocks noChangeArrowheads="1"/>
          </p:cNvSpPr>
          <p:nvPr/>
        </p:nvSpPr>
        <p:spPr bwMode="auto">
          <a:xfrm>
            <a:off x="4890884" y="1512095"/>
            <a:ext cx="12192000" cy="677862"/>
          </a:xfrm>
          <a:prstGeom prst="rect">
            <a:avLst/>
          </a:prstGeom>
          <a:noFill/>
          <a:ln>
            <a:noFill/>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374359"/>
              </a:solidFill>
              <a:effectLst/>
              <a:uLnTx/>
              <a:uFillTx/>
              <a:latin typeface="Arial"/>
              <a:ea typeface="MS PGothic" charset="-128"/>
              <a:cs typeface="Arial"/>
            </a:endParaRPr>
          </a:p>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Þ"/>
              <a:tabLst/>
              <a:defRPr/>
            </a:pPr>
            <a:r>
              <a:rPr kumimoji="0" lang="en-US" sz="1800" b="0" i="0" u="sng" strike="noStrike" kern="1200" cap="none" spc="0" normalizeH="0" baseline="0" noProof="0" dirty="0">
                <a:ln>
                  <a:noFill/>
                </a:ln>
                <a:solidFill>
                  <a:srgbClr val="374359"/>
                </a:solidFill>
                <a:effectLst/>
                <a:uLnTx/>
                <a:uFillTx/>
                <a:latin typeface="Arial"/>
                <a:ea typeface="MS PGothic" charset="-128"/>
                <a:cs typeface="Arial"/>
              </a:rPr>
              <a:t>What </a:t>
            </a:r>
            <a:r>
              <a:rPr kumimoji="0" lang="en-US" sz="1800" b="0" i="0" u="sng" strike="noStrike" kern="1200" cap="none" spc="0" normalizeH="0" baseline="0" noProof="0" dirty="0">
                <a:ln>
                  <a:noFill/>
                </a:ln>
                <a:solidFill>
                  <a:srgbClr val="0092D2"/>
                </a:solidFill>
                <a:effectLst/>
                <a:uLnTx/>
                <a:uFillTx/>
                <a:latin typeface="Arial"/>
                <a:ea typeface="MS PGothic" charset="-128"/>
                <a:cs typeface="Arial"/>
              </a:rPr>
              <a:t>acceptable</a:t>
            </a:r>
            <a:r>
              <a:rPr kumimoji="0" lang="en-US" sz="1800" b="0" i="0" u="sng" strike="noStrike" kern="1200" cap="none" spc="0" normalizeH="0" baseline="0" noProof="0" dirty="0">
                <a:ln>
                  <a:noFill/>
                </a:ln>
                <a:solidFill>
                  <a:srgbClr val="374359"/>
                </a:solidFill>
                <a:effectLst/>
                <a:uLnTx/>
                <a:uFillTx/>
                <a:latin typeface="Arial"/>
                <a:ea typeface="MS PGothic" charset="-128"/>
                <a:cs typeface="Arial"/>
              </a:rPr>
              <a:t> means?</a:t>
            </a:r>
            <a:endParaRPr kumimoji="0" lang="en-US" sz="2000" b="0" i="0" u="sng" strike="noStrike" kern="1200" cap="none" spc="0" normalizeH="0" baseline="0" noProof="0" dirty="0">
              <a:ln>
                <a:noFill/>
              </a:ln>
              <a:solidFill>
                <a:srgbClr val="374359"/>
              </a:solidFill>
              <a:effectLst/>
              <a:uLnTx/>
              <a:uFillTx/>
              <a:latin typeface="Arial"/>
              <a:ea typeface="MS PGothic" charset="-128"/>
              <a:cs typeface="Arial"/>
            </a:endParaRPr>
          </a:p>
        </p:txBody>
      </p:sp>
      <p:sp>
        <p:nvSpPr>
          <p:cNvPr id="13" name="矩形 12"/>
          <p:cNvSpPr/>
          <p:nvPr/>
        </p:nvSpPr>
        <p:spPr>
          <a:xfrm>
            <a:off x="6374307" y="-7829"/>
            <a:ext cx="2031325" cy="341632"/>
          </a:xfrm>
          <a:prstGeom prst="rect">
            <a:avLst/>
          </a:prstGeom>
        </p:spPr>
        <p:txBody>
          <a:bodyPr wrap="none">
            <a:spAutoFit/>
          </a:bodyPr>
          <a:lstStyle/>
          <a:p>
            <a:pPr>
              <a:lnSpc>
                <a:spcPct val="90000"/>
              </a:lnSpc>
              <a:defRPr/>
            </a:pPr>
            <a:r>
              <a:rPr lang="zh-CN" altLang="en-US" kern="0" dirty="0">
                <a:solidFill>
                  <a:schemeClr val="bg1"/>
                </a:solidFill>
                <a:latin typeface="黑体" panose="02010609060101010101" pitchFamily="49" charset="-122"/>
                <a:ea typeface="黑体" panose="02010609060101010101" pitchFamily="49" charset="-122"/>
                <a:cs typeface="Arial" panose="020B0604020202020204" pitchFamily="34" charset="0"/>
              </a:rPr>
              <a:t>物理稳定性的定义</a:t>
            </a:r>
            <a:endParaRPr lang="en-US" altLang="zh-CN" kern="0" dirty="0">
              <a:solidFill>
                <a:schemeClr val="bg1"/>
              </a:solidFill>
              <a:latin typeface="黑体" panose="02010609060101010101" pitchFamily="49" charset="-122"/>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xmlns="" val="1150737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ChangeArrowheads="1"/>
          </p:cNvSpPr>
          <p:nvPr/>
        </p:nvSpPr>
        <p:spPr bwMode="auto">
          <a:xfrm>
            <a:off x="-4233" y="1643064"/>
            <a:ext cx="12192000" cy="5214937"/>
          </a:xfrm>
          <a:prstGeom prst="rect">
            <a:avLst/>
          </a:prstGeom>
          <a:solidFill>
            <a:srgbClr val="FAFAF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lr>
                <a:srgbClr val="FF8307"/>
              </a:buClr>
              <a:buChar char="o"/>
              <a:defRPr sz="2800" b="1">
                <a:solidFill>
                  <a:srgbClr val="000066"/>
                </a:solidFill>
                <a:latin typeface="Tahoma" panose="020B0604030504040204" pitchFamily="34" charset="0"/>
              </a:defRPr>
            </a:lvl1pPr>
            <a:lvl2pPr marL="742950" indent="-285750">
              <a:spcBef>
                <a:spcPct val="20000"/>
              </a:spcBef>
              <a:buClr>
                <a:srgbClr val="FF8307"/>
              </a:buClr>
              <a:buFont typeface="Wingdings" panose="05000000000000000000" pitchFamily="2" charset="2"/>
              <a:buChar char="§"/>
              <a:defRPr sz="2800">
                <a:solidFill>
                  <a:srgbClr val="000066"/>
                </a:solidFill>
                <a:latin typeface="Tahoma" panose="020B0604030504040204" pitchFamily="34" charset="0"/>
              </a:defRPr>
            </a:lvl2pPr>
            <a:lvl3pPr marL="1143000" indent="-228600">
              <a:spcBef>
                <a:spcPct val="20000"/>
              </a:spcBef>
              <a:buClr>
                <a:srgbClr val="FF8307"/>
              </a:buClr>
              <a:buFont typeface="Wingdings" panose="05000000000000000000" pitchFamily="2" charset="2"/>
              <a:buChar char="Ø"/>
              <a:defRPr sz="2400">
                <a:solidFill>
                  <a:srgbClr val="000066"/>
                </a:solidFill>
                <a:latin typeface="Tahoma" panose="020B0604030504040204" pitchFamily="34" charset="0"/>
              </a:defRPr>
            </a:lvl3pPr>
            <a:lvl4pPr marL="1600200" indent="-228600">
              <a:spcBef>
                <a:spcPct val="20000"/>
              </a:spcBef>
              <a:buClr>
                <a:srgbClr val="FF8307"/>
              </a:buClr>
              <a:buChar char="•"/>
              <a:defRPr sz="2000">
                <a:solidFill>
                  <a:srgbClr val="000066"/>
                </a:solidFill>
                <a:latin typeface="Tahoma" panose="020B0604030504040204" pitchFamily="34" charset="0"/>
              </a:defRPr>
            </a:lvl4pPr>
            <a:lvl5pPr marL="2057400" indent="-228600">
              <a:spcBef>
                <a:spcPct val="20000"/>
              </a:spcBef>
              <a:buClr>
                <a:srgbClr val="FF8307"/>
              </a:buClr>
              <a:buChar char="»"/>
              <a:defRPr>
                <a:solidFill>
                  <a:srgbClr val="000066"/>
                </a:solidFill>
                <a:latin typeface="Tahoma" panose="020B0604030504040204" pitchFamily="34" charset="0"/>
              </a:defRPr>
            </a:lvl5pPr>
            <a:lvl6pPr marL="25146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6pPr>
            <a:lvl7pPr marL="29718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7pPr>
            <a:lvl8pPr marL="34290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8pPr>
            <a:lvl9pPr marL="38862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9pPr>
          </a:lstStyle>
          <a:p>
            <a:pPr>
              <a:spcBef>
                <a:spcPct val="0"/>
              </a:spcBef>
              <a:buClrTx/>
              <a:buFontTx/>
              <a:buNone/>
            </a:pPr>
            <a:endParaRPr lang="en-US" altLang="zh-CN" sz="3200" b="0">
              <a:solidFill>
                <a:srgbClr val="000000"/>
              </a:solidFill>
              <a:latin typeface="Calibri" panose="020F0502020204030204" pitchFamily="34" charset="0"/>
              <a:ea typeface="宋体" panose="02010600030101010101" pitchFamily="2" charset="-122"/>
            </a:endParaRPr>
          </a:p>
        </p:txBody>
      </p:sp>
      <p:pic>
        <p:nvPicPr>
          <p:cNvPr id="96260" name="Picture 7" descr="C:\Documents and Settings\helene\Mes documents\Mes images\appareil\Images T AGS\ag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974667" y="1908175"/>
            <a:ext cx="2338718" cy="2366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6261" name="Picture 8" descr="C:\Documents and Settings\helene\Mes documents\Mes images\appareil\MA def.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t="16667" b="26666"/>
          <a:stretch>
            <a:fillRect/>
          </a:stretch>
        </p:blipFill>
        <p:spPr bwMode="auto">
          <a:xfrm>
            <a:off x="555193" y="2227838"/>
            <a:ext cx="1337525" cy="179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62" name="Text Box 10"/>
          <p:cNvSpPr txBox="1">
            <a:spLocks noChangeArrowheads="1"/>
          </p:cNvSpPr>
          <p:nvPr/>
        </p:nvSpPr>
        <p:spPr bwMode="auto">
          <a:xfrm>
            <a:off x="2736852" y="3937000"/>
            <a:ext cx="282363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8307"/>
              </a:buClr>
              <a:buChar char="o"/>
              <a:defRPr sz="2800" b="1">
                <a:solidFill>
                  <a:srgbClr val="000066"/>
                </a:solidFill>
                <a:latin typeface="Tahoma" panose="020B0604030504040204" pitchFamily="34" charset="0"/>
              </a:defRPr>
            </a:lvl1pPr>
            <a:lvl2pPr marL="742950" indent="-285750">
              <a:spcBef>
                <a:spcPct val="20000"/>
              </a:spcBef>
              <a:buClr>
                <a:srgbClr val="FF8307"/>
              </a:buClr>
              <a:buFont typeface="Wingdings" panose="05000000000000000000" pitchFamily="2" charset="2"/>
              <a:buChar char="§"/>
              <a:defRPr sz="2800">
                <a:solidFill>
                  <a:srgbClr val="000066"/>
                </a:solidFill>
                <a:latin typeface="Tahoma" panose="020B0604030504040204" pitchFamily="34" charset="0"/>
              </a:defRPr>
            </a:lvl2pPr>
            <a:lvl3pPr marL="1143000" indent="-228600">
              <a:spcBef>
                <a:spcPct val="20000"/>
              </a:spcBef>
              <a:buClr>
                <a:srgbClr val="FF8307"/>
              </a:buClr>
              <a:buFont typeface="Wingdings" panose="05000000000000000000" pitchFamily="2" charset="2"/>
              <a:buChar char="Ø"/>
              <a:defRPr sz="2400">
                <a:solidFill>
                  <a:srgbClr val="000066"/>
                </a:solidFill>
                <a:latin typeface="Tahoma" panose="020B0604030504040204" pitchFamily="34" charset="0"/>
              </a:defRPr>
            </a:lvl3pPr>
            <a:lvl4pPr marL="1600200" indent="-228600">
              <a:spcBef>
                <a:spcPct val="20000"/>
              </a:spcBef>
              <a:buClr>
                <a:srgbClr val="FF8307"/>
              </a:buClr>
              <a:buChar char="•"/>
              <a:defRPr sz="2000">
                <a:solidFill>
                  <a:srgbClr val="000066"/>
                </a:solidFill>
                <a:latin typeface="Tahoma" panose="020B0604030504040204" pitchFamily="34" charset="0"/>
              </a:defRPr>
            </a:lvl4pPr>
            <a:lvl5pPr marL="2057400" indent="-228600">
              <a:spcBef>
                <a:spcPct val="20000"/>
              </a:spcBef>
              <a:buClr>
                <a:srgbClr val="FF8307"/>
              </a:buClr>
              <a:buChar char="»"/>
              <a:defRPr>
                <a:solidFill>
                  <a:srgbClr val="000066"/>
                </a:solidFill>
                <a:latin typeface="Tahoma" panose="020B0604030504040204" pitchFamily="34" charset="0"/>
              </a:defRPr>
            </a:lvl5pPr>
            <a:lvl6pPr marL="25146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6pPr>
            <a:lvl7pPr marL="29718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7pPr>
            <a:lvl8pPr marL="34290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8pPr>
            <a:lvl9pPr marL="38862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9pPr>
          </a:lstStyle>
          <a:p>
            <a:pPr algn="ctr">
              <a:spcBef>
                <a:spcPct val="50000"/>
              </a:spcBef>
              <a:buClr>
                <a:srgbClr val="5A91CD"/>
              </a:buClr>
              <a:buFont typeface="Wingdings" panose="05000000000000000000" pitchFamily="2" charset="2"/>
              <a:buNone/>
            </a:pPr>
            <a:r>
              <a:rPr lang="en-US" altLang="zh-CN" sz="1600" dirty="0">
                <a:solidFill>
                  <a:srgbClr val="374359"/>
                </a:solidFill>
                <a:latin typeface="+mn-lt"/>
                <a:ea typeface="宋体" panose="02010600030101010101" pitchFamily="2" charset="-122"/>
                <a:cs typeface="Tahoma" panose="020B0604030504040204" pitchFamily="34" charset="0"/>
              </a:rPr>
              <a:t>Turbiscan Lab</a:t>
            </a:r>
          </a:p>
        </p:txBody>
      </p:sp>
      <p:sp>
        <p:nvSpPr>
          <p:cNvPr id="96263" name="Text Box 11"/>
          <p:cNvSpPr txBox="1">
            <a:spLocks noChangeArrowheads="1"/>
          </p:cNvSpPr>
          <p:nvPr/>
        </p:nvSpPr>
        <p:spPr bwMode="auto">
          <a:xfrm>
            <a:off x="8974667" y="3973513"/>
            <a:ext cx="27432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8307"/>
              </a:buClr>
              <a:buChar char="o"/>
              <a:defRPr sz="2800" b="1">
                <a:solidFill>
                  <a:srgbClr val="000066"/>
                </a:solidFill>
                <a:latin typeface="Tahoma" panose="020B0604030504040204" pitchFamily="34" charset="0"/>
              </a:defRPr>
            </a:lvl1pPr>
            <a:lvl2pPr marL="742950" indent="-285750">
              <a:spcBef>
                <a:spcPct val="20000"/>
              </a:spcBef>
              <a:buClr>
                <a:srgbClr val="FF8307"/>
              </a:buClr>
              <a:buFont typeface="Wingdings" panose="05000000000000000000" pitchFamily="2" charset="2"/>
              <a:buChar char="§"/>
              <a:defRPr sz="2800">
                <a:solidFill>
                  <a:srgbClr val="000066"/>
                </a:solidFill>
                <a:latin typeface="Tahoma" panose="020B0604030504040204" pitchFamily="34" charset="0"/>
              </a:defRPr>
            </a:lvl2pPr>
            <a:lvl3pPr marL="1143000" indent="-228600">
              <a:spcBef>
                <a:spcPct val="20000"/>
              </a:spcBef>
              <a:buClr>
                <a:srgbClr val="FF8307"/>
              </a:buClr>
              <a:buFont typeface="Wingdings" panose="05000000000000000000" pitchFamily="2" charset="2"/>
              <a:buChar char="Ø"/>
              <a:defRPr sz="2400">
                <a:solidFill>
                  <a:srgbClr val="000066"/>
                </a:solidFill>
                <a:latin typeface="Tahoma" panose="020B0604030504040204" pitchFamily="34" charset="0"/>
              </a:defRPr>
            </a:lvl3pPr>
            <a:lvl4pPr marL="1600200" indent="-228600">
              <a:spcBef>
                <a:spcPct val="20000"/>
              </a:spcBef>
              <a:buClr>
                <a:srgbClr val="FF8307"/>
              </a:buClr>
              <a:buChar char="•"/>
              <a:defRPr sz="2000">
                <a:solidFill>
                  <a:srgbClr val="000066"/>
                </a:solidFill>
                <a:latin typeface="Tahoma" panose="020B0604030504040204" pitchFamily="34" charset="0"/>
              </a:defRPr>
            </a:lvl4pPr>
            <a:lvl5pPr marL="2057400" indent="-228600">
              <a:spcBef>
                <a:spcPct val="20000"/>
              </a:spcBef>
              <a:buClr>
                <a:srgbClr val="FF8307"/>
              </a:buClr>
              <a:buChar char="»"/>
              <a:defRPr>
                <a:solidFill>
                  <a:srgbClr val="000066"/>
                </a:solidFill>
                <a:latin typeface="Tahoma" panose="020B0604030504040204" pitchFamily="34" charset="0"/>
              </a:defRPr>
            </a:lvl5pPr>
            <a:lvl6pPr marL="25146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6pPr>
            <a:lvl7pPr marL="29718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7pPr>
            <a:lvl8pPr marL="34290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8pPr>
            <a:lvl9pPr marL="38862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9pPr>
          </a:lstStyle>
          <a:p>
            <a:pPr algn="ctr">
              <a:spcBef>
                <a:spcPct val="50000"/>
              </a:spcBef>
              <a:buClr>
                <a:srgbClr val="5A91CD"/>
              </a:buClr>
              <a:buFont typeface="Wingdings" panose="05000000000000000000" pitchFamily="2" charset="2"/>
              <a:buNone/>
            </a:pPr>
            <a:r>
              <a:rPr lang="en-US" altLang="zh-CN" sz="1600" dirty="0">
                <a:solidFill>
                  <a:srgbClr val="374359"/>
                </a:solidFill>
                <a:latin typeface="+mn-lt"/>
                <a:ea typeface="宋体" panose="02010600030101010101" pitchFamily="2" charset="-122"/>
                <a:cs typeface="Tahoma" panose="020B0604030504040204" pitchFamily="34" charset="0"/>
              </a:rPr>
              <a:t>Turbiscan AGS</a:t>
            </a:r>
          </a:p>
        </p:txBody>
      </p:sp>
      <p:sp>
        <p:nvSpPr>
          <p:cNvPr id="96264" name="Text Box 12"/>
          <p:cNvSpPr txBox="1">
            <a:spLocks noChangeArrowheads="1"/>
          </p:cNvSpPr>
          <p:nvPr/>
        </p:nvSpPr>
        <p:spPr bwMode="auto">
          <a:xfrm>
            <a:off x="-14816" y="3952875"/>
            <a:ext cx="284480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8307"/>
              </a:buClr>
              <a:buChar char="o"/>
              <a:defRPr sz="2800" b="1">
                <a:solidFill>
                  <a:srgbClr val="000066"/>
                </a:solidFill>
                <a:latin typeface="Tahoma" panose="020B0604030504040204" pitchFamily="34" charset="0"/>
              </a:defRPr>
            </a:lvl1pPr>
            <a:lvl2pPr marL="742950" indent="-285750">
              <a:spcBef>
                <a:spcPct val="20000"/>
              </a:spcBef>
              <a:buClr>
                <a:srgbClr val="FF8307"/>
              </a:buClr>
              <a:buFont typeface="Wingdings" panose="05000000000000000000" pitchFamily="2" charset="2"/>
              <a:buChar char="§"/>
              <a:defRPr sz="2800">
                <a:solidFill>
                  <a:srgbClr val="000066"/>
                </a:solidFill>
                <a:latin typeface="Tahoma" panose="020B0604030504040204" pitchFamily="34" charset="0"/>
              </a:defRPr>
            </a:lvl2pPr>
            <a:lvl3pPr marL="1143000" indent="-228600">
              <a:spcBef>
                <a:spcPct val="20000"/>
              </a:spcBef>
              <a:buClr>
                <a:srgbClr val="FF8307"/>
              </a:buClr>
              <a:buFont typeface="Wingdings" panose="05000000000000000000" pitchFamily="2" charset="2"/>
              <a:buChar char="Ø"/>
              <a:defRPr sz="2400">
                <a:solidFill>
                  <a:srgbClr val="000066"/>
                </a:solidFill>
                <a:latin typeface="Tahoma" panose="020B0604030504040204" pitchFamily="34" charset="0"/>
              </a:defRPr>
            </a:lvl3pPr>
            <a:lvl4pPr marL="1600200" indent="-228600">
              <a:spcBef>
                <a:spcPct val="20000"/>
              </a:spcBef>
              <a:buClr>
                <a:srgbClr val="FF8307"/>
              </a:buClr>
              <a:buChar char="•"/>
              <a:defRPr sz="2000">
                <a:solidFill>
                  <a:srgbClr val="000066"/>
                </a:solidFill>
                <a:latin typeface="Tahoma" panose="020B0604030504040204" pitchFamily="34" charset="0"/>
              </a:defRPr>
            </a:lvl4pPr>
            <a:lvl5pPr marL="2057400" indent="-228600">
              <a:spcBef>
                <a:spcPct val="20000"/>
              </a:spcBef>
              <a:buClr>
                <a:srgbClr val="FF8307"/>
              </a:buClr>
              <a:buChar char="»"/>
              <a:defRPr>
                <a:solidFill>
                  <a:srgbClr val="000066"/>
                </a:solidFill>
                <a:latin typeface="Tahoma" panose="020B0604030504040204" pitchFamily="34" charset="0"/>
              </a:defRPr>
            </a:lvl5pPr>
            <a:lvl6pPr marL="25146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6pPr>
            <a:lvl7pPr marL="29718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7pPr>
            <a:lvl8pPr marL="34290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8pPr>
            <a:lvl9pPr marL="38862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9pPr>
          </a:lstStyle>
          <a:p>
            <a:pPr algn="ctr">
              <a:spcBef>
                <a:spcPct val="50000"/>
              </a:spcBef>
              <a:buClr>
                <a:srgbClr val="5A91CD"/>
              </a:buClr>
              <a:buFont typeface="Wingdings" panose="05000000000000000000" pitchFamily="2" charset="2"/>
              <a:buNone/>
            </a:pPr>
            <a:r>
              <a:rPr lang="en-US" altLang="zh-CN" sz="1600" dirty="0">
                <a:solidFill>
                  <a:srgbClr val="374359"/>
                </a:solidFill>
                <a:latin typeface="+mn-lt"/>
                <a:ea typeface="宋体" panose="02010600030101010101" pitchFamily="2" charset="-122"/>
                <a:cs typeface="Tahoma" panose="020B0604030504040204" pitchFamily="34" charset="0"/>
              </a:rPr>
              <a:t>Turbiscan Classic</a:t>
            </a:r>
          </a:p>
        </p:txBody>
      </p:sp>
      <p:pic>
        <p:nvPicPr>
          <p:cNvPr id="96265" name="Picture 1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635751" y="1939926"/>
            <a:ext cx="1377693" cy="199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66" name="Text Box 10"/>
          <p:cNvSpPr txBox="1">
            <a:spLocks noChangeArrowheads="1"/>
          </p:cNvSpPr>
          <p:nvPr/>
        </p:nvSpPr>
        <p:spPr bwMode="auto">
          <a:xfrm>
            <a:off x="6153151" y="3973513"/>
            <a:ext cx="25400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8307"/>
              </a:buClr>
              <a:buChar char="o"/>
              <a:defRPr sz="2800" b="1">
                <a:solidFill>
                  <a:srgbClr val="000066"/>
                </a:solidFill>
                <a:latin typeface="Tahoma" panose="020B0604030504040204" pitchFamily="34" charset="0"/>
              </a:defRPr>
            </a:lvl1pPr>
            <a:lvl2pPr marL="742950" indent="-285750">
              <a:spcBef>
                <a:spcPct val="20000"/>
              </a:spcBef>
              <a:buClr>
                <a:srgbClr val="FF8307"/>
              </a:buClr>
              <a:buFont typeface="Wingdings" panose="05000000000000000000" pitchFamily="2" charset="2"/>
              <a:buChar char="§"/>
              <a:defRPr sz="2800">
                <a:solidFill>
                  <a:srgbClr val="000066"/>
                </a:solidFill>
                <a:latin typeface="Tahoma" panose="020B0604030504040204" pitchFamily="34" charset="0"/>
              </a:defRPr>
            </a:lvl2pPr>
            <a:lvl3pPr marL="1143000" indent="-228600">
              <a:spcBef>
                <a:spcPct val="20000"/>
              </a:spcBef>
              <a:buClr>
                <a:srgbClr val="FF8307"/>
              </a:buClr>
              <a:buFont typeface="Wingdings" panose="05000000000000000000" pitchFamily="2" charset="2"/>
              <a:buChar char="Ø"/>
              <a:defRPr sz="2400">
                <a:solidFill>
                  <a:srgbClr val="000066"/>
                </a:solidFill>
                <a:latin typeface="Tahoma" panose="020B0604030504040204" pitchFamily="34" charset="0"/>
              </a:defRPr>
            </a:lvl3pPr>
            <a:lvl4pPr marL="1600200" indent="-228600">
              <a:spcBef>
                <a:spcPct val="20000"/>
              </a:spcBef>
              <a:buClr>
                <a:srgbClr val="FF8307"/>
              </a:buClr>
              <a:buChar char="•"/>
              <a:defRPr sz="2000">
                <a:solidFill>
                  <a:srgbClr val="000066"/>
                </a:solidFill>
                <a:latin typeface="Tahoma" panose="020B0604030504040204" pitchFamily="34" charset="0"/>
              </a:defRPr>
            </a:lvl4pPr>
            <a:lvl5pPr marL="2057400" indent="-228600">
              <a:spcBef>
                <a:spcPct val="20000"/>
              </a:spcBef>
              <a:buClr>
                <a:srgbClr val="FF8307"/>
              </a:buClr>
              <a:buChar char="»"/>
              <a:defRPr>
                <a:solidFill>
                  <a:srgbClr val="000066"/>
                </a:solidFill>
                <a:latin typeface="Tahoma" panose="020B0604030504040204" pitchFamily="34" charset="0"/>
              </a:defRPr>
            </a:lvl5pPr>
            <a:lvl6pPr marL="25146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6pPr>
            <a:lvl7pPr marL="29718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7pPr>
            <a:lvl8pPr marL="34290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8pPr>
            <a:lvl9pPr marL="38862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9pPr>
          </a:lstStyle>
          <a:p>
            <a:pPr>
              <a:spcBef>
                <a:spcPct val="50000"/>
              </a:spcBef>
              <a:buClr>
                <a:srgbClr val="5A91CD"/>
              </a:buClr>
              <a:buFont typeface="Wingdings" panose="05000000000000000000" pitchFamily="2" charset="2"/>
              <a:buNone/>
            </a:pPr>
            <a:r>
              <a:rPr lang="en-US" altLang="zh-CN" sz="1600" dirty="0">
                <a:solidFill>
                  <a:srgbClr val="374359"/>
                </a:solidFill>
                <a:latin typeface="+mn-lt"/>
                <a:ea typeface="宋体" panose="02010600030101010101" pitchFamily="2" charset="-122"/>
                <a:cs typeface="Tahoma" panose="020B0604030504040204" pitchFamily="34" charset="0"/>
              </a:rPr>
              <a:t>Turbiscan Tower</a:t>
            </a:r>
          </a:p>
        </p:txBody>
      </p:sp>
      <p:sp>
        <p:nvSpPr>
          <p:cNvPr id="27" name="Rectangle 2"/>
          <p:cNvSpPr txBox="1">
            <a:spLocks noChangeArrowheads="1"/>
          </p:cNvSpPr>
          <p:nvPr/>
        </p:nvSpPr>
        <p:spPr>
          <a:xfrm>
            <a:off x="1936751" y="471487"/>
            <a:ext cx="8432800" cy="396875"/>
          </a:xfrm>
          <a:prstGeom prst="rect">
            <a:avLst/>
          </a:prstGeom>
        </p:spPr>
        <p:txBody>
          <a:bodyPr/>
          <a:lstStyle>
            <a:lvl1pPr algn="ctr" rtl="0" eaLnBrk="0" fontAlgn="base" hangingPunct="0">
              <a:spcBef>
                <a:spcPct val="0"/>
              </a:spcBef>
              <a:spcAft>
                <a:spcPct val="0"/>
              </a:spcAft>
              <a:defRPr sz="3200">
                <a:solidFill>
                  <a:schemeClr val="bg1"/>
                </a:solidFill>
                <a:latin typeface="Calibri" pitchFamily="34" charset="0"/>
                <a:ea typeface="+mj-ea"/>
                <a:cs typeface="+mj-cs"/>
              </a:defRPr>
            </a:lvl1pPr>
            <a:lvl2pPr algn="ctr" rtl="0" eaLnBrk="0" fontAlgn="base" hangingPunct="0">
              <a:spcBef>
                <a:spcPct val="0"/>
              </a:spcBef>
              <a:spcAft>
                <a:spcPct val="0"/>
              </a:spcAft>
              <a:defRPr sz="3200">
                <a:solidFill>
                  <a:schemeClr val="bg1"/>
                </a:solidFill>
                <a:latin typeface="Calibri" pitchFamily="34" charset="0"/>
              </a:defRPr>
            </a:lvl2pPr>
            <a:lvl3pPr algn="ctr" rtl="0" eaLnBrk="0" fontAlgn="base" hangingPunct="0">
              <a:spcBef>
                <a:spcPct val="0"/>
              </a:spcBef>
              <a:spcAft>
                <a:spcPct val="0"/>
              </a:spcAft>
              <a:defRPr sz="3200">
                <a:solidFill>
                  <a:schemeClr val="bg1"/>
                </a:solidFill>
                <a:latin typeface="Calibri" pitchFamily="34" charset="0"/>
              </a:defRPr>
            </a:lvl3pPr>
            <a:lvl4pPr algn="ctr" rtl="0" eaLnBrk="0" fontAlgn="base" hangingPunct="0">
              <a:spcBef>
                <a:spcPct val="0"/>
              </a:spcBef>
              <a:spcAft>
                <a:spcPct val="0"/>
              </a:spcAft>
              <a:defRPr sz="3200">
                <a:solidFill>
                  <a:schemeClr val="bg1"/>
                </a:solidFill>
                <a:latin typeface="Calibri" pitchFamily="34" charset="0"/>
              </a:defRPr>
            </a:lvl4pPr>
            <a:lvl5pPr algn="ctr" rtl="0" eaLnBrk="0" fontAlgn="base" hangingPunct="0">
              <a:spcBef>
                <a:spcPct val="0"/>
              </a:spcBef>
              <a:spcAft>
                <a:spcPct val="0"/>
              </a:spcAft>
              <a:defRPr sz="3200">
                <a:solidFill>
                  <a:schemeClr val="bg1"/>
                </a:solidFill>
                <a:latin typeface="Calibri" pitchFamily="34" charset="0"/>
              </a:defRPr>
            </a:lvl5pPr>
            <a:lvl6pPr marL="457200" algn="ctr" rtl="0" fontAlgn="base">
              <a:spcBef>
                <a:spcPct val="0"/>
              </a:spcBef>
              <a:spcAft>
                <a:spcPct val="0"/>
              </a:spcAft>
              <a:defRPr sz="3200">
                <a:solidFill>
                  <a:srgbClr val="5A91CD"/>
                </a:solidFill>
                <a:latin typeface="Arial" charset="0"/>
              </a:defRPr>
            </a:lvl6pPr>
            <a:lvl7pPr marL="914400" algn="ctr" rtl="0" fontAlgn="base">
              <a:spcBef>
                <a:spcPct val="0"/>
              </a:spcBef>
              <a:spcAft>
                <a:spcPct val="0"/>
              </a:spcAft>
              <a:defRPr sz="3200">
                <a:solidFill>
                  <a:srgbClr val="5A91CD"/>
                </a:solidFill>
                <a:latin typeface="Arial" charset="0"/>
              </a:defRPr>
            </a:lvl7pPr>
            <a:lvl8pPr marL="1371600" algn="ctr" rtl="0" fontAlgn="base">
              <a:spcBef>
                <a:spcPct val="0"/>
              </a:spcBef>
              <a:spcAft>
                <a:spcPct val="0"/>
              </a:spcAft>
              <a:defRPr sz="3200">
                <a:solidFill>
                  <a:srgbClr val="5A91CD"/>
                </a:solidFill>
                <a:latin typeface="Arial" charset="0"/>
              </a:defRPr>
            </a:lvl8pPr>
            <a:lvl9pPr marL="1828800" algn="ctr" rtl="0" fontAlgn="base">
              <a:spcBef>
                <a:spcPct val="0"/>
              </a:spcBef>
              <a:spcAft>
                <a:spcPct val="0"/>
              </a:spcAft>
              <a:defRPr sz="3200">
                <a:solidFill>
                  <a:srgbClr val="5A91CD"/>
                </a:solidFill>
                <a:latin typeface="Arial" charset="0"/>
              </a:defRPr>
            </a:lvl9pPr>
          </a:lstStyle>
          <a:p>
            <a:pPr>
              <a:defRPr/>
            </a:pPr>
            <a:r>
              <a:rPr lang="en-US" sz="2000" b="1" kern="0" dirty="0">
                <a:solidFill>
                  <a:srgbClr val="000000"/>
                </a:solidFill>
                <a:latin typeface="+mj-lt"/>
              </a:rPr>
              <a:t>TURBISCAN</a:t>
            </a:r>
          </a:p>
        </p:txBody>
      </p:sp>
      <p:grpSp>
        <p:nvGrpSpPr>
          <p:cNvPr id="3" name="组合 2">
            <a:extLst>
              <a:ext uri="{FF2B5EF4-FFF2-40B4-BE49-F238E27FC236}">
                <a16:creationId xmlns="" xmlns:a16="http://schemas.microsoft.com/office/drawing/2014/main" id="{0BFB29A7-F715-46A6-97D3-CD9F5D365E6A}"/>
              </a:ext>
            </a:extLst>
          </p:cNvPr>
          <p:cNvGrpSpPr/>
          <p:nvPr/>
        </p:nvGrpSpPr>
        <p:grpSpPr>
          <a:xfrm>
            <a:off x="2752235" y="1942479"/>
            <a:ext cx="939800" cy="406401"/>
            <a:chOff x="2035175" y="2328862"/>
            <a:chExt cx="704850" cy="406401"/>
          </a:xfrm>
        </p:grpSpPr>
        <p:sp>
          <p:nvSpPr>
            <p:cNvPr id="4" name="Ellipse 3"/>
            <p:cNvSpPr/>
            <p:nvPr/>
          </p:nvSpPr>
          <p:spPr bwMode="auto">
            <a:xfrm>
              <a:off x="2035175" y="2330450"/>
              <a:ext cx="704850" cy="40481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ctr">
                <a:defRPr/>
              </a:pPr>
              <a:endParaRPr lang="fr-FR" altLang="zh-CN">
                <a:solidFill>
                  <a:srgbClr val="FFFFFF"/>
                </a:solidFill>
                <a:latin typeface="Tahoma" panose="020B0604030504040204" pitchFamily="34" charset="0"/>
                <a:ea typeface="宋体" panose="02010600030101010101" pitchFamily="2" charset="-122"/>
              </a:endParaRPr>
            </a:p>
          </p:txBody>
        </p:sp>
        <p:pic>
          <p:nvPicPr>
            <p:cNvPr id="96269" name="Picture 10" descr="C:\Users\mathias.f\Documents\Mathias\Divers\logos-®Formulaction\TSI transparent.gif"/>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133027" y="2328862"/>
              <a:ext cx="553023" cy="406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 name="Rectangle 1"/>
          <p:cNvSpPr/>
          <p:nvPr/>
        </p:nvSpPr>
        <p:spPr>
          <a:xfrm>
            <a:off x="-4233" y="974725"/>
            <a:ext cx="12192000" cy="8255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ctr">
              <a:defRPr/>
            </a:pPr>
            <a:endParaRPr lang="en-US" altLang="zh-CN" sz="1600">
              <a:solidFill>
                <a:srgbClr val="FFFFFF"/>
              </a:solidFill>
              <a:latin typeface="+mn-lt"/>
              <a:ea typeface="宋体" panose="02010600030101010101" pitchFamily="2" charset="-122"/>
            </a:endParaRPr>
          </a:p>
        </p:txBody>
      </p:sp>
      <p:sp>
        <p:nvSpPr>
          <p:cNvPr id="96273" name="Text Box 12"/>
          <p:cNvSpPr txBox="1">
            <a:spLocks noChangeArrowheads="1"/>
          </p:cNvSpPr>
          <p:nvPr/>
        </p:nvSpPr>
        <p:spPr bwMode="auto">
          <a:xfrm>
            <a:off x="-84667" y="1063626"/>
            <a:ext cx="2844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8307"/>
              </a:buClr>
              <a:buChar char="o"/>
              <a:defRPr sz="2800" b="1">
                <a:solidFill>
                  <a:srgbClr val="000066"/>
                </a:solidFill>
                <a:latin typeface="Tahoma" panose="020B0604030504040204" pitchFamily="34" charset="0"/>
              </a:defRPr>
            </a:lvl1pPr>
            <a:lvl2pPr marL="742950" indent="-285750">
              <a:spcBef>
                <a:spcPct val="20000"/>
              </a:spcBef>
              <a:buClr>
                <a:srgbClr val="FF8307"/>
              </a:buClr>
              <a:buFont typeface="Wingdings" panose="05000000000000000000" pitchFamily="2" charset="2"/>
              <a:buChar char="§"/>
              <a:defRPr sz="2800">
                <a:solidFill>
                  <a:srgbClr val="000066"/>
                </a:solidFill>
                <a:latin typeface="Tahoma" panose="020B0604030504040204" pitchFamily="34" charset="0"/>
              </a:defRPr>
            </a:lvl2pPr>
            <a:lvl3pPr marL="1143000" indent="-228600">
              <a:spcBef>
                <a:spcPct val="20000"/>
              </a:spcBef>
              <a:buClr>
                <a:srgbClr val="FF8307"/>
              </a:buClr>
              <a:buFont typeface="Wingdings" panose="05000000000000000000" pitchFamily="2" charset="2"/>
              <a:buChar char="Ø"/>
              <a:defRPr sz="2400">
                <a:solidFill>
                  <a:srgbClr val="000066"/>
                </a:solidFill>
                <a:latin typeface="Tahoma" panose="020B0604030504040204" pitchFamily="34" charset="0"/>
              </a:defRPr>
            </a:lvl3pPr>
            <a:lvl4pPr marL="1600200" indent="-228600">
              <a:spcBef>
                <a:spcPct val="20000"/>
              </a:spcBef>
              <a:buClr>
                <a:srgbClr val="FF8307"/>
              </a:buClr>
              <a:buChar char="•"/>
              <a:defRPr sz="2000">
                <a:solidFill>
                  <a:srgbClr val="000066"/>
                </a:solidFill>
                <a:latin typeface="Tahoma" panose="020B0604030504040204" pitchFamily="34" charset="0"/>
              </a:defRPr>
            </a:lvl4pPr>
            <a:lvl5pPr marL="2057400" indent="-228600">
              <a:spcBef>
                <a:spcPct val="20000"/>
              </a:spcBef>
              <a:buClr>
                <a:srgbClr val="FF8307"/>
              </a:buClr>
              <a:buChar char="»"/>
              <a:defRPr>
                <a:solidFill>
                  <a:srgbClr val="000066"/>
                </a:solidFill>
                <a:latin typeface="Tahoma" panose="020B0604030504040204" pitchFamily="34" charset="0"/>
              </a:defRPr>
            </a:lvl5pPr>
            <a:lvl6pPr marL="25146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6pPr>
            <a:lvl7pPr marL="29718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7pPr>
            <a:lvl8pPr marL="34290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8pPr>
            <a:lvl9pPr marL="38862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9pPr>
          </a:lstStyle>
          <a:p>
            <a:pPr algn="ctr">
              <a:spcBef>
                <a:spcPct val="50000"/>
              </a:spcBef>
              <a:buClr>
                <a:srgbClr val="5A91CD"/>
              </a:buClr>
              <a:buFont typeface="Wingdings" panose="05000000000000000000" pitchFamily="2" charset="2"/>
              <a:buNone/>
            </a:pPr>
            <a:r>
              <a:rPr lang="en-US" altLang="zh-CN" sz="1600" dirty="0">
                <a:solidFill>
                  <a:srgbClr val="374359"/>
                </a:solidFill>
                <a:latin typeface="+mn-lt"/>
                <a:ea typeface="宋体" panose="02010600030101010101" pitchFamily="2" charset="-122"/>
                <a:cs typeface="Tahoma" panose="020B0604030504040204" pitchFamily="34" charset="0"/>
              </a:rPr>
              <a:t>Basics of technology</a:t>
            </a:r>
          </a:p>
        </p:txBody>
      </p:sp>
      <p:sp>
        <p:nvSpPr>
          <p:cNvPr id="96274" name="Text Box 12"/>
          <p:cNvSpPr txBox="1">
            <a:spLocks noChangeArrowheads="1"/>
          </p:cNvSpPr>
          <p:nvPr/>
        </p:nvSpPr>
        <p:spPr bwMode="auto">
          <a:xfrm>
            <a:off x="2726267" y="1063626"/>
            <a:ext cx="28448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8307"/>
              </a:buClr>
              <a:buChar char="o"/>
              <a:defRPr sz="2800" b="1">
                <a:solidFill>
                  <a:srgbClr val="000066"/>
                </a:solidFill>
                <a:latin typeface="Tahoma" panose="020B0604030504040204" pitchFamily="34" charset="0"/>
              </a:defRPr>
            </a:lvl1pPr>
            <a:lvl2pPr marL="742950" indent="-285750">
              <a:spcBef>
                <a:spcPct val="20000"/>
              </a:spcBef>
              <a:buClr>
                <a:srgbClr val="FF8307"/>
              </a:buClr>
              <a:buFont typeface="Wingdings" panose="05000000000000000000" pitchFamily="2" charset="2"/>
              <a:buChar char="§"/>
              <a:defRPr sz="2800">
                <a:solidFill>
                  <a:srgbClr val="000066"/>
                </a:solidFill>
                <a:latin typeface="Tahoma" panose="020B0604030504040204" pitchFamily="34" charset="0"/>
              </a:defRPr>
            </a:lvl2pPr>
            <a:lvl3pPr marL="1143000" indent="-228600">
              <a:spcBef>
                <a:spcPct val="20000"/>
              </a:spcBef>
              <a:buClr>
                <a:srgbClr val="FF8307"/>
              </a:buClr>
              <a:buFont typeface="Wingdings" panose="05000000000000000000" pitchFamily="2" charset="2"/>
              <a:buChar char="Ø"/>
              <a:defRPr sz="2400">
                <a:solidFill>
                  <a:srgbClr val="000066"/>
                </a:solidFill>
                <a:latin typeface="Tahoma" panose="020B0604030504040204" pitchFamily="34" charset="0"/>
              </a:defRPr>
            </a:lvl3pPr>
            <a:lvl4pPr marL="1600200" indent="-228600">
              <a:spcBef>
                <a:spcPct val="20000"/>
              </a:spcBef>
              <a:buClr>
                <a:srgbClr val="FF8307"/>
              </a:buClr>
              <a:buChar char="•"/>
              <a:defRPr sz="2000">
                <a:solidFill>
                  <a:srgbClr val="000066"/>
                </a:solidFill>
                <a:latin typeface="Tahoma" panose="020B0604030504040204" pitchFamily="34" charset="0"/>
              </a:defRPr>
            </a:lvl4pPr>
            <a:lvl5pPr marL="2057400" indent="-228600">
              <a:spcBef>
                <a:spcPct val="20000"/>
              </a:spcBef>
              <a:buClr>
                <a:srgbClr val="FF8307"/>
              </a:buClr>
              <a:buChar char="»"/>
              <a:defRPr>
                <a:solidFill>
                  <a:srgbClr val="000066"/>
                </a:solidFill>
                <a:latin typeface="Tahoma" panose="020B0604030504040204" pitchFamily="34" charset="0"/>
              </a:defRPr>
            </a:lvl5pPr>
            <a:lvl6pPr marL="25146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6pPr>
            <a:lvl7pPr marL="29718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7pPr>
            <a:lvl8pPr marL="34290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8pPr>
            <a:lvl9pPr marL="38862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9pPr>
          </a:lstStyle>
          <a:p>
            <a:pPr algn="ctr">
              <a:spcBef>
                <a:spcPct val="50000"/>
              </a:spcBef>
              <a:buClr>
                <a:srgbClr val="5A91CD"/>
              </a:buClr>
              <a:buFont typeface="Wingdings" panose="05000000000000000000" pitchFamily="2" charset="2"/>
              <a:buNone/>
            </a:pPr>
            <a:r>
              <a:rPr lang="en-US" altLang="zh-CN" sz="1600">
                <a:solidFill>
                  <a:srgbClr val="374359"/>
                </a:solidFill>
                <a:latin typeface="+mn-lt"/>
                <a:ea typeface="宋体" panose="02010600030101010101" pitchFamily="2" charset="-122"/>
                <a:cs typeface="Tahoma" panose="020B0604030504040204" pitchFamily="34" charset="0"/>
              </a:rPr>
              <a:t>The Reference stability analyzer</a:t>
            </a:r>
          </a:p>
        </p:txBody>
      </p:sp>
      <p:sp>
        <p:nvSpPr>
          <p:cNvPr id="96275" name="Text Box 12"/>
          <p:cNvSpPr txBox="1">
            <a:spLocks noChangeArrowheads="1"/>
          </p:cNvSpPr>
          <p:nvPr/>
        </p:nvSpPr>
        <p:spPr bwMode="auto">
          <a:xfrm>
            <a:off x="5928784" y="1063626"/>
            <a:ext cx="28448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8307"/>
              </a:buClr>
              <a:buChar char="o"/>
              <a:defRPr sz="2800" b="1">
                <a:solidFill>
                  <a:srgbClr val="000066"/>
                </a:solidFill>
                <a:latin typeface="Tahoma" panose="020B0604030504040204" pitchFamily="34" charset="0"/>
              </a:defRPr>
            </a:lvl1pPr>
            <a:lvl2pPr marL="742950" indent="-285750">
              <a:spcBef>
                <a:spcPct val="20000"/>
              </a:spcBef>
              <a:buClr>
                <a:srgbClr val="FF8307"/>
              </a:buClr>
              <a:buFont typeface="Wingdings" panose="05000000000000000000" pitchFamily="2" charset="2"/>
              <a:buChar char="§"/>
              <a:defRPr sz="2800">
                <a:solidFill>
                  <a:srgbClr val="000066"/>
                </a:solidFill>
                <a:latin typeface="Tahoma" panose="020B0604030504040204" pitchFamily="34" charset="0"/>
              </a:defRPr>
            </a:lvl2pPr>
            <a:lvl3pPr marL="1143000" indent="-228600">
              <a:spcBef>
                <a:spcPct val="20000"/>
              </a:spcBef>
              <a:buClr>
                <a:srgbClr val="FF8307"/>
              </a:buClr>
              <a:buFont typeface="Wingdings" panose="05000000000000000000" pitchFamily="2" charset="2"/>
              <a:buChar char="Ø"/>
              <a:defRPr sz="2400">
                <a:solidFill>
                  <a:srgbClr val="000066"/>
                </a:solidFill>
                <a:latin typeface="Tahoma" panose="020B0604030504040204" pitchFamily="34" charset="0"/>
              </a:defRPr>
            </a:lvl3pPr>
            <a:lvl4pPr marL="1600200" indent="-228600">
              <a:spcBef>
                <a:spcPct val="20000"/>
              </a:spcBef>
              <a:buClr>
                <a:srgbClr val="FF8307"/>
              </a:buClr>
              <a:buChar char="•"/>
              <a:defRPr sz="2000">
                <a:solidFill>
                  <a:srgbClr val="000066"/>
                </a:solidFill>
                <a:latin typeface="Tahoma" panose="020B0604030504040204" pitchFamily="34" charset="0"/>
              </a:defRPr>
            </a:lvl4pPr>
            <a:lvl5pPr marL="2057400" indent="-228600">
              <a:spcBef>
                <a:spcPct val="20000"/>
              </a:spcBef>
              <a:buClr>
                <a:srgbClr val="FF8307"/>
              </a:buClr>
              <a:buChar char="»"/>
              <a:defRPr>
                <a:solidFill>
                  <a:srgbClr val="000066"/>
                </a:solidFill>
                <a:latin typeface="Tahoma" panose="020B0604030504040204" pitchFamily="34" charset="0"/>
              </a:defRPr>
            </a:lvl5pPr>
            <a:lvl6pPr marL="25146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6pPr>
            <a:lvl7pPr marL="29718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7pPr>
            <a:lvl8pPr marL="34290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8pPr>
            <a:lvl9pPr marL="38862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9pPr>
          </a:lstStyle>
          <a:p>
            <a:pPr algn="ctr">
              <a:spcBef>
                <a:spcPct val="50000"/>
              </a:spcBef>
              <a:buClr>
                <a:srgbClr val="5A91CD"/>
              </a:buClr>
              <a:buFont typeface="Wingdings" panose="05000000000000000000" pitchFamily="2" charset="2"/>
              <a:buNone/>
            </a:pPr>
            <a:r>
              <a:rPr lang="en-US" altLang="zh-CN" sz="1600">
                <a:solidFill>
                  <a:srgbClr val="374359"/>
                </a:solidFill>
                <a:latin typeface="+mn-lt"/>
                <a:ea typeface="宋体" panose="02010600030101010101" pitchFamily="2" charset="-122"/>
                <a:cs typeface="Tahoma" panose="020B0604030504040204" pitchFamily="34" charset="0"/>
              </a:rPr>
              <a:t>The new reference, 6 times better</a:t>
            </a:r>
          </a:p>
        </p:txBody>
      </p:sp>
      <p:sp>
        <p:nvSpPr>
          <p:cNvPr id="96276" name="Text Box 12"/>
          <p:cNvSpPr txBox="1">
            <a:spLocks noChangeArrowheads="1"/>
          </p:cNvSpPr>
          <p:nvPr/>
        </p:nvSpPr>
        <p:spPr bwMode="auto">
          <a:xfrm>
            <a:off x="8923867" y="1063626"/>
            <a:ext cx="28448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8307"/>
              </a:buClr>
              <a:buChar char="o"/>
              <a:defRPr sz="2800" b="1">
                <a:solidFill>
                  <a:srgbClr val="000066"/>
                </a:solidFill>
                <a:latin typeface="Tahoma" panose="020B0604030504040204" pitchFamily="34" charset="0"/>
              </a:defRPr>
            </a:lvl1pPr>
            <a:lvl2pPr marL="742950" indent="-285750">
              <a:spcBef>
                <a:spcPct val="20000"/>
              </a:spcBef>
              <a:buClr>
                <a:srgbClr val="FF8307"/>
              </a:buClr>
              <a:buFont typeface="Wingdings" panose="05000000000000000000" pitchFamily="2" charset="2"/>
              <a:buChar char="§"/>
              <a:defRPr sz="2800">
                <a:solidFill>
                  <a:srgbClr val="000066"/>
                </a:solidFill>
                <a:latin typeface="Tahoma" panose="020B0604030504040204" pitchFamily="34" charset="0"/>
              </a:defRPr>
            </a:lvl2pPr>
            <a:lvl3pPr marL="1143000" indent="-228600">
              <a:spcBef>
                <a:spcPct val="20000"/>
              </a:spcBef>
              <a:buClr>
                <a:srgbClr val="FF8307"/>
              </a:buClr>
              <a:buFont typeface="Wingdings" panose="05000000000000000000" pitchFamily="2" charset="2"/>
              <a:buChar char="Ø"/>
              <a:defRPr sz="2400">
                <a:solidFill>
                  <a:srgbClr val="000066"/>
                </a:solidFill>
                <a:latin typeface="Tahoma" panose="020B0604030504040204" pitchFamily="34" charset="0"/>
              </a:defRPr>
            </a:lvl3pPr>
            <a:lvl4pPr marL="1600200" indent="-228600">
              <a:spcBef>
                <a:spcPct val="20000"/>
              </a:spcBef>
              <a:buClr>
                <a:srgbClr val="FF8307"/>
              </a:buClr>
              <a:buChar char="•"/>
              <a:defRPr sz="2000">
                <a:solidFill>
                  <a:srgbClr val="000066"/>
                </a:solidFill>
                <a:latin typeface="Tahoma" panose="020B0604030504040204" pitchFamily="34" charset="0"/>
              </a:defRPr>
            </a:lvl4pPr>
            <a:lvl5pPr marL="2057400" indent="-228600">
              <a:spcBef>
                <a:spcPct val="20000"/>
              </a:spcBef>
              <a:buClr>
                <a:srgbClr val="FF8307"/>
              </a:buClr>
              <a:buChar char="»"/>
              <a:defRPr>
                <a:solidFill>
                  <a:srgbClr val="000066"/>
                </a:solidFill>
                <a:latin typeface="Tahoma" panose="020B0604030504040204" pitchFamily="34" charset="0"/>
              </a:defRPr>
            </a:lvl5pPr>
            <a:lvl6pPr marL="25146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6pPr>
            <a:lvl7pPr marL="29718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7pPr>
            <a:lvl8pPr marL="34290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8pPr>
            <a:lvl9pPr marL="38862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9pPr>
          </a:lstStyle>
          <a:p>
            <a:pPr algn="ctr">
              <a:spcBef>
                <a:spcPct val="50000"/>
              </a:spcBef>
              <a:buClr>
                <a:srgbClr val="5A91CD"/>
              </a:buClr>
              <a:buFont typeface="Wingdings" panose="05000000000000000000" pitchFamily="2" charset="2"/>
              <a:buNone/>
            </a:pPr>
            <a:r>
              <a:rPr lang="en-US" altLang="zh-CN" sz="1600">
                <a:solidFill>
                  <a:srgbClr val="374359"/>
                </a:solidFill>
                <a:latin typeface="+mn-lt"/>
                <a:ea typeface="宋体" panose="02010600030101010101" pitchFamily="2" charset="-122"/>
                <a:cs typeface="Tahoma" panose="020B0604030504040204" pitchFamily="34" charset="0"/>
              </a:rPr>
              <a:t>High throughput stability analyzer</a:t>
            </a:r>
          </a:p>
        </p:txBody>
      </p:sp>
      <p:sp>
        <p:nvSpPr>
          <p:cNvPr id="96277" name="Text Box 10"/>
          <p:cNvSpPr txBox="1">
            <a:spLocks noChangeArrowheads="1"/>
          </p:cNvSpPr>
          <p:nvPr/>
        </p:nvSpPr>
        <p:spPr bwMode="auto">
          <a:xfrm>
            <a:off x="21167" y="4292601"/>
            <a:ext cx="2825751" cy="2493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8307"/>
              </a:buClr>
              <a:buChar char="o"/>
              <a:defRPr sz="2800" b="1">
                <a:solidFill>
                  <a:srgbClr val="000066"/>
                </a:solidFill>
                <a:latin typeface="Tahoma" panose="020B0604030504040204" pitchFamily="34" charset="0"/>
              </a:defRPr>
            </a:lvl1pPr>
            <a:lvl2pPr marL="742950" indent="-285750">
              <a:spcBef>
                <a:spcPct val="20000"/>
              </a:spcBef>
              <a:buClr>
                <a:srgbClr val="FF8307"/>
              </a:buClr>
              <a:buFont typeface="Wingdings" panose="05000000000000000000" pitchFamily="2" charset="2"/>
              <a:buChar char="§"/>
              <a:defRPr sz="2800">
                <a:solidFill>
                  <a:srgbClr val="000066"/>
                </a:solidFill>
                <a:latin typeface="Tahoma" panose="020B0604030504040204" pitchFamily="34" charset="0"/>
              </a:defRPr>
            </a:lvl2pPr>
            <a:lvl3pPr marL="1143000" indent="-228600">
              <a:spcBef>
                <a:spcPct val="20000"/>
              </a:spcBef>
              <a:buClr>
                <a:srgbClr val="FF8307"/>
              </a:buClr>
              <a:buFont typeface="Wingdings" panose="05000000000000000000" pitchFamily="2" charset="2"/>
              <a:buChar char="Ø"/>
              <a:defRPr sz="2400">
                <a:solidFill>
                  <a:srgbClr val="000066"/>
                </a:solidFill>
                <a:latin typeface="Tahoma" panose="020B0604030504040204" pitchFamily="34" charset="0"/>
              </a:defRPr>
            </a:lvl3pPr>
            <a:lvl4pPr marL="1600200" indent="-228600">
              <a:spcBef>
                <a:spcPct val="20000"/>
              </a:spcBef>
              <a:buClr>
                <a:srgbClr val="FF8307"/>
              </a:buClr>
              <a:buChar char="•"/>
              <a:defRPr sz="2000">
                <a:solidFill>
                  <a:srgbClr val="000066"/>
                </a:solidFill>
                <a:latin typeface="Tahoma" panose="020B0604030504040204" pitchFamily="34" charset="0"/>
              </a:defRPr>
            </a:lvl4pPr>
            <a:lvl5pPr marL="2057400" indent="-228600">
              <a:spcBef>
                <a:spcPct val="20000"/>
              </a:spcBef>
              <a:buClr>
                <a:srgbClr val="FF8307"/>
              </a:buClr>
              <a:buChar char="»"/>
              <a:defRPr>
                <a:solidFill>
                  <a:srgbClr val="000066"/>
                </a:solidFill>
                <a:latin typeface="Tahoma" panose="020B0604030504040204" pitchFamily="34" charset="0"/>
              </a:defRPr>
            </a:lvl5pPr>
            <a:lvl6pPr marL="25146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6pPr>
            <a:lvl7pPr marL="29718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7pPr>
            <a:lvl8pPr marL="34290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8pPr>
            <a:lvl9pPr marL="38862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9pPr>
          </a:lstStyle>
          <a:p>
            <a:pPr algn="ctr">
              <a:spcBef>
                <a:spcPct val="50000"/>
              </a:spcBef>
              <a:buClr>
                <a:srgbClr val="5A91CD"/>
              </a:buClr>
              <a:buFont typeface="Wingdings" panose="05000000000000000000" pitchFamily="2" charset="2"/>
              <a:buNone/>
            </a:pPr>
            <a:r>
              <a:rPr lang="zh-CN" altLang="en-US" sz="1200" b="0" dirty="0">
                <a:solidFill>
                  <a:srgbClr val="374359"/>
                </a:solidFill>
                <a:ea typeface="宋体" panose="02010600030101010101" pitchFamily="2" charset="-122"/>
                <a:cs typeface="Tahoma" panose="020B0604030504040204" pitchFamily="34" charset="0"/>
              </a:rPr>
              <a:t>主要定性表征：</a:t>
            </a:r>
            <a:endParaRPr lang="en-US" altLang="zh-CN" sz="1200" b="0" dirty="0">
              <a:solidFill>
                <a:srgbClr val="374359"/>
              </a:solidFill>
              <a:ea typeface="宋体" panose="02010600030101010101" pitchFamily="2" charset="-122"/>
              <a:cs typeface="Tahoma" panose="020B0604030504040204" pitchFamily="34" charset="0"/>
            </a:endParaRPr>
          </a:p>
          <a:p>
            <a:pPr algn="ctr">
              <a:spcBef>
                <a:spcPct val="50000"/>
              </a:spcBef>
              <a:buClr>
                <a:srgbClr val="5A91CD"/>
              </a:buClr>
              <a:buFont typeface="Wingdings" panose="05000000000000000000" pitchFamily="2" charset="2"/>
              <a:buNone/>
            </a:pPr>
            <a:r>
              <a:rPr lang="zh-CN" altLang="en-US" sz="1200" b="0" dirty="0">
                <a:solidFill>
                  <a:srgbClr val="374359"/>
                </a:solidFill>
                <a:ea typeface="宋体" panose="02010600030101010101" pitchFamily="2" charset="-122"/>
                <a:cs typeface="Tahoma" panose="020B0604030504040204" pitchFamily="34" charset="0"/>
              </a:rPr>
              <a:t>分层厚度</a:t>
            </a:r>
            <a:endParaRPr lang="en-US" altLang="zh-CN" sz="1200" b="0" dirty="0">
              <a:solidFill>
                <a:srgbClr val="374359"/>
              </a:solidFill>
              <a:ea typeface="宋体" panose="02010600030101010101" pitchFamily="2" charset="-122"/>
              <a:cs typeface="Tahoma" panose="020B0604030504040204" pitchFamily="34" charset="0"/>
            </a:endParaRPr>
          </a:p>
          <a:p>
            <a:pPr algn="ctr">
              <a:spcBef>
                <a:spcPct val="50000"/>
              </a:spcBef>
              <a:buClr>
                <a:srgbClr val="5A91CD"/>
              </a:buClr>
              <a:buFont typeface="Wingdings" panose="05000000000000000000" pitchFamily="2" charset="2"/>
              <a:buNone/>
            </a:pPr>
            <a:r>
              <a:rPr lang="zh-CN" altLang="en-US" sz="1200" b="0" dirty="0">
                <a:solidFill>
                  <a:srgbClr val="374359"/>
                </a:solidFill>
                <a:ea typeface="宋体" panose="02010600030101010101" pitchFamily="2" charset="-122"/>
                <a:cs typeface="Tahoma" panose="020B0604030504040204" pitchFamily="34" charset="0"/>
              </a:rPr>
              <a:t>粒径大小</a:t>
            </a:r>
            <a:endParaRPr lang="en-US" altLang="zh-CN" sz="1200" b="0" dirty="0">
              <a:solidFill>
                <a:srgbClr val="374359"/>
              </a:solidFill>
              <a:ea typeface="宋体" panose="02010600030101010101" pitchFamily="2" charset="-122"/>
              <a:cs typeface="Tahoma" panose="020B0604030504040204" pitchFamily="34" charset="0"/>
            </a:endParaRPr>
          </a:p>
          <a:p>
            <a:pPr algn="ctr">
              <a:spcBef>
                <a:spcPct val="50000"/>
              </a:spcBef>
              <a:buClr>
                <a:srgbClr val="5A91CD"/>
              </a:buClr>
              <a:buFont typeface="Wingdings" panose="05000000000000000000" pitchFamily="2" charset="2"/>
              <a:buNone/>
            </a:pPr>
            <a:r>
              <a:rPr lang="zh-CN" altLang="en-US" sz="1200" b="0" dirty="0">
                <a:solidFill>
                  <a:srgbClr val="374359"/>
                </a:solidFill>
                <a:ea typeface="宋体" panose="02010600030101010101" pitchFamily="2" charset="-122"/>
                <a:cs typeface="Tahoma" panose="020B0604030504040204" pitchFamily="34" charset="0"/>
              </a:rPr>
              <a:t>可定量表征：</a:t>
            </a:r>
            <a:endParaRPr lang="en-US" altLang="zh-CN" sz="1200" b="0" dirty="0">
              <a:solidFill>
                <a:srgbClr val="374359"/>
              </a:solidFill>
              <a:ea typeface="宋体" panose="02010600030101010101" pitchFamily="2" charset="-122"/>
              <a:cs typeface="Tahoma" panose="020B0604030504040204" pitchFamily="34" charset="0"/>
            </a:endParaRPr>
          </a:p>
          <a:p>
            <a:pPr algn="ctr">
              <a:spcBef>
                <a:spcPct val="50000"/>
              </a:spcBef>
              <a:buClr>
                <a:srgbClr val="5A91CD"/>
              </a:buClr>
              <a:buFont typeface="Wingdings" panose="05000000000000000000" pitchFamily="2" charset="2"/>
              <a:buNone/>
            </a:pPr>
            <a:r>
              <a:rPr lang="zh-CN" altLang="en-US" sz="1200" b="0" dirty="0">
                <a:solidFill>
                  <a:srgbClr val="374359"/>
                </a:solidFill>
                <a:ea typeface="宋体" panose="02010600030101010101" pitchFamily="2" charset="-122"/>
                <a:cs typeface="Tahoma" panose="020B0604030504040204" pitchFamily="34" charset="0"/>
              </a:rPr>
              <a:t>稳定性指数</a:t>
            </a:r>
            <a:endParaRPr lang="en-US" altLang="zh-CN" sz="1200" b="0" dirty="0">
              <a:solidFill>
                <a:srgbClr val="374359"/>
              </a:solidFill>
              <a:ea typeface="宋体" panose="02010600030101010101" pitchFamily="2" charset="-122"/>
              <a:cs typeface="Tahoma" panose="020B0604030504040204" pitchFamily="34" charset="0"/>
            </a:endParaRPr>
          </a:p>
          <a:p>
            <a:pPr algn="ctr">
              <a:spcBef>
                <a:spcPct val="50000"/>
              </a:spcBef>
              <a:buClr>
                <a:srgbClr val="5A91CD"/>
              </a:buClr>
              <a:buFont typeface="Wingdings" panose="05000000000000000000" pitchFamily="2" charset="2"/>
              <a:buNone/>
            </a:pPr>
            <a:r>
              <a:rPr lang="zh-CN" altLang="en-US" sz="1200" b="0" dirty="0">
                <a:solidFill>
                  <a:srgbClr val="374359"/>
                </a:solidFill>
                <a:ea typeface="宋体" panose="02010600030101010101" pitchFamily="2" charset="-122"/>
                <a:cs typeface="Tahoma" panose="020B0604030504040204" pitchFamily="34" charset="0"/>
              </a:rPr>
              <a:t>分散均一性指数</a:t>
            </a:r>
            <a:endParaRPr lang="en-US" altLang="zh-CN" sz="1200" b="0" dirty="0">
              <a:solidFill>
                <a:srgbClr val="374359"/>
              </a:solidFill>
              <a:ea typeface="宋体" panose="02010600030101010101" pitchFamily="2" charset="-122"/>
              <a:cs typeface="Tahoma" panose="020B0604030504040204" pitchFamily="34" charset="0"/>
            </a:endParaRPr>
          </a:p>
          <a:p>
            <a:pPr algn="ctr">
              <a:spcBef>
                <a:spcPct val="50000"/>
              </a:spcBef>
              <a:buClr>
                <a:srgbClr val="5A91CD"/>
              </a:buClr>
              <a:buFont typeface="Wingdings" panose="05000000000000000000" pitchFamily="2" charset="2"/>
              <a:buNone/>
            </a:pPr>
            <a:r>
              <a:rPr lang="zh-CN" altLang="en-US" sz="1200" b="0" dirty="0">
                <a:solidFill>
                  <a:srgbClr val="374359"/>
                </a:solidFill>
                <a:ea typeface="宋体" panose="02010600030101010101" pitchFamily="2" charset="-122"/>
                <a:cs typeface="Tahoma" panose="020B0604030504040204" pitchFamily="34" charset="0"/>
              </a:rPr>
              <a:t>不具有稳定控制功能</a:t>
            </a:r>
            <a:endParaRPr lang="en-US" altLang="zh-CN" sz="1200" b="0" dirty="0">
              <a:solidFill>
                <a:srgbClr val="374359"/>
              </a:solidFill>
              <a:ea typeface="宋体" panose="02010600030101010101" pitchFamily="2" charset="-122"/>
              <a:cs typeface="Tahoma" panose="020B0604030504040204" pitchFamily="34" charset="0"/>
            </a:endParaRPr>
          </a:p>
          <a:p>
            <a:pPr algn="ctr">
              <a:spcBef>
                <a:spcPct val="50000"/>
              </a:spcBef>
              <a:buClr>
                <a:srgbClr val="5A91CD"/>
              </a:buClr>
              <a:buFont typeface="Wingdings" panose="05000000000000000000" pitchFamily="2" charset="2"/>
              <a:buNone/>
            </a:pPr>
            <a:r>
              <a:rPr lang="zh-CN" altLang="en-US" sz="1200" b="0" dirty="0">
                <a:solidFill>
                  <a:srgbClr val="374359"/>
                </a:solidFill>
                <a:ea typeface="宋体" panose="02010600030101010101" pitchFamily="2" charset="-122"/>
                <a:cs typeface="Tahoma" panose="020B0604030504040204" pitchFamily="34" charset="0"/>
              </a:rPr>
              <a:t>一个自动测量位，</a:t>
            </a:r>
            <a:endParaRPr lang="en-US" altLang="zh-CN" sz="1200" b="0" dirty="0">
              <a:solidFill>
                <a:srgbClr val="374359"/>
              </a:solidFill>
              <a:ea typeface="宋体" panose="02010600030101010101" pitchFamily="2" charset="-122"/>
              <a:cs typeface="Tahoma" panose="020B0604030504040204" pitchFamily="34" charset="0"/>
            </a:endParaRPr>
          </a:p>
          <a:p>
            <a:pPr algn="ctr">
              <a:spcBef>
                <a:spcPct val="50000"/>
              </a:spcBef>
              <a:buClr>
                <a:srgbClr val="5A91CD"/>
              </a:buClr>
              <a:buFont typeface="Wingdings" panose="05000000000000000000" pitchFamily="2" charset="2"/>
              <a:buNone/>
            </a:pPr>
            <a:r>
              <a:rPr lang="zh-CN" altLang="en-US" sz="1200" b="0" dirty="0">
                <a:solidFill>
                  <a:srgbClr val="374359"/>
                </a:solidFill>
                <a:ea typeface="宋体" panose="02010600030101010101" pitchFamily="2" charset="-122"/>
                <a:cs typeface="Tahoma" panose="020B0604030504040204" pitchFamily="34" charset="0"/>
              </a:rPr>
              <a:t>具有手动测量功能</a:t>
            </a:r>
            <a:endParaRPr lang="en-US" altLang="zh-CN" sz="1200" b="0" dirty="0">
              <a:solidFill>
                <a:srgbClr val="374359"/>
              </a:solidFill>
              <a:ea typeface="宋体" panose="02010600030101010101" pitchFamily="2" charset="-122"/>
              <a:cs typeface="Tahoma" panose="020B0604030504040204" pitchFamily="34" charset="0"/>
            </a:endParaRPr>
          </a:p>
        </p:txBody>
      </p:sp>
      <p:sp>
        <p:nvSpPr>
          <p:cNvPr id="96278" name="Text Box 10"/>
          <p:cNvSpPr txBox="1">
            <a:spLocks noChangeArrowheads="1"/>
          </p:cNvSpPr>
          <p:nvPr/>
        </p:nvSpPr>
        <p:spPr bwMode="auto">
          <a:xfrm>
            <a:off x="2840567" y="4319588"/>
            <a:ext cx="2825751" cy="221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8307"/>
              </a:buClr>
              <a:buChar char="o"/>
              <a:defRPr sz="2800" b="1">
                <a:solidFill>
                  <a:srgbClr val="000066"/>
                </a:solidFill>
                <a:latin typeface="Tahoma" panose="020B0604030504040204" pitchFamily="34" charset="0"/>
              </a:defRPr>
            </a:lvl1pPr>
            <a:lvl2pPr marL="742950" indent="-285750">
              <a:spcBef>
                <a:spcPct val="20000"/>
              </a:spcBef>
              <a:buClr>
                <a:srgbClr val="FF8307"/>
              </a:buClr>
              <a:buFont typeface="Wingdings" panose="05000000000000000000" pitchFamily="2" charset="2"/>
              <a:buChar char="§"/>
              <a:defRPr sz="2800">
                <a:solidFill>
                  <a:srgbClr val="000066"/>
                </a:solidFill>
                <a:latin typeface="Tahoma" panose="020B0604030504040204" pitchFamily="34" charset="0"/>
              </a:defRPr>
            </a:lvl2pPr>
            <a:lvl3pPr marL="1143000" indent="-228600">
              <a:spcBef>
                <a:spcPct val="20000"/>
              </a:spcBef>
              <a:buClr>
                <a:srgbClr val="FF8307"/>
              </a:buClr>
              <a:buFont typeface="Wingdings" panose="05000000000000000000" pitchFamily="2" charset="2"/>
              <a:buChar char="Ø"/>
              <a:defRPr sz="2400">
                <a:solidFill>
                  <a:srgbClr val="000066"/>
                </a:solidFill>
                <a:latin typeface="Tahoma" panose="020B0604030504040204" pitchFamily="34" charset="0"/>
              </a:defRPr>
            </a:lvl3pPr>
            <a:lvl4pPr marL="1600200" indent="-228600">
              <a:spcBef>
                <a:spcPct val="20000"/>
              </a:spcBef>
              <a:buClr>
                <a:srgbClr val="FF8307"/>
              </a:buClr>
              <a:buChar char="•"/>
              <a:defRPr sz="2000">
                <a:solidFill>
                  <a:srgbClr val="000066"/>
                </a:solidFill>
                <a:latin typeface="Tahoma" panose="020B0604030504040204" pitchFamily="34" charset="0"/>
              </a:defRPr>
            </a:lvl4pPr>
            <a:lvl5pPr marL="2057400" indent="-228600">
              <a:spcBef>
                <a:spcPct val="20000"/>
              </a:spcBef>
              <a:buClr>
                <a:srgbClr val="FF8307"/>
              </a:buClr>
              <a:buChar char="»"/>
              <a:defRPr>
                <a:solidFill>
                  <a:srgbClr val="000066"/>
                </a:solidFill>
                <a:latin typeface="Tahoma" panose="020B0604030504040204" pitchFamily="34" charset="0"/>
              </a:defRPr>
            </a:lvl5pPr>
            <a:lvl6pPr marL="25146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6pPr>
            <a:lvl7pPr marL="29718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7pPr>
            <a:lvl8pPr marL="34290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8pPr>
            <a:lvl9pPr marL="38862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9pPr>
          </a:lstStyle>
          <a:p>
            <a:pPr algn="ctr">
              <a:spcBef>
                <a:spcPct val="50000"/>
              </a:spcBef>
              <a:buClr>
                <a:srgbClr val="5A91CD"/>
              </a:buClr>
              <a:buFont typeface="Wingdings" panose="05000000000000000000" pitchFamily="2" charset="2"/>
              <a:buNone/>
            </a:pPr>
            <a:r>
              <a:rPr lang="zh-CN" altLang="en-US" sz="1200" b="0">
                <a:solidFill>
                  <a:srgbClr val="374359"/>
                </a:solidFill>
                <a:ea typeface="宋体" panose="02010600030101010101" pitchFamily="2" charset="-122"/>
                <a:cs typeface="Tahoma" panose="020B0604030504040204" pitchFamily="34" charset="0"/>
              </a:rPr>
              <a:t>可定量表征：</a:t>
            </a:r>
            <a:endParaRPr lang="en-US" altLang="zh-CN" sz="1200" b="0">
              <a:solidFill>
                <a:srgbClr val="374359"/>
              </a:solidFill>
              <a:ea typeface="宋体" panose="02010600030101010101" pitchFamily="2" charset="-122"/>
              <a:cs typeface="Tahoma" panose="020B0604030504040204" pitchFamily="34" charset="0"/>
            </a:endParaRPr>
          </a:p>
          <a:p>
            <a:pPr algn="ctr">
              <a:spcBef>
                <a:spcPct val="50000"/>
              </a:spcBef>
              <a:buClr>
                <a:srgbClr val="5A91CD"/>
              </a:buClr>
              <a:buFont typeface="Wingdings" panose="05000000000000000000" pitchFamily="2" charset="2"/>
              <a:buNone/>
            </a:pPr>
            <a:r>
              <a:rPr lang="zh-CN" altLang="en-US" sz="1200" b="0">
                <a:solidFill>
                  <a:srgbClr val="374359"/>
                </a:solidFill>
                <a:ea typeface="宋体" panose="02010600030101010101" pitchFamily="2" charset="-122"/>
                <a:cs typeface="Tahoma" panose="020B0604030504040204" pitchFamily="34" charset="0"/>
              </a:rPr>
              <a:t>分层厚度</a:t>
            </a:r>
            <a:endParaRPr lang="en-US" altLang="zh-CN" sz="1200" b="0">
              <a:solidFill>
                <a:srgbClr val="374359"/>
              </a:solidFill>
              <a:ea typeface="宋体" panose="02010600030101010101" pitchFamily="2" charset="-122"/>
              <a:cs typeface="Tahoma" panose="020B0604030504040204" pitchFamily="34" charset="0"/>
            </a:endParaRPr>
          </a:p>
          <a:p>
            <a:pPr algn="ctr">
              <a:spcBef>
                <a:spcPct val="50000"/>
              </a:spcBef>
              <a:buClr>
                <a:srgbClr val="5A91CD"/>
              </a:buClr>
              <a:buFont typeface="Wingdings" panose="05000000000000000000" pitchFamily="2" charset="2"/>
              <a:buNone/>
            </a:pPr>
            <a:r>
              <a:rPr lang="zh-CN" altLang="en-US" sz="1200" b="0">
                <a:solidFill>
                  <a:srgbClr val="374359"/>
                </a:solidFill>
                <a:ea typeface="宋体" panose="02010600030101010101" pitchFamily="2" charset="-122"/>
                <a:cs typeface="Tahoma" panose="020B0604030504040204" pitchFamily="34" charset="0"/>
              </a:rPr>
              <a:t>粒径大小</a:t>
            </a:r>
            <a:endParaRPr lang="en-US" altLang="zh-CN" sz="1200" b="0">
              <a:solidFill>
                <a:srgbClr val="374359"/>
              </a:solidFill>
              <a:ea typeface="宋体" panose="02010600030101010101" pitchFamily="2" charset="-122"/>
              <a:cs typeface="Tahoma" panose="020B0604030504040204" pitchFamily="34" charset="0"/>
            </a:endParaRPr>
          </a:p>
          <a:p>
            <a:pPr algn="ctr">
              <a:spcBef>
                <a:spcPct val="50000"/>
              </a:spcBef>
              <a:buClr>
                <a:srgbClr val="5A91CD"/>
              </a:buClr>
              <a:buFont typeface="Wingdings" panose="05000000000000000000" pitchFamily="2" charset="2"/>
              <a:buNone/>
            </a:pPr>
            <a:r>
              <a:rPr lang="zh-CN" altLang="en-US" sz="1200" b="0">
                <a:solidFill>
                  <a:srgbClr val="374359"/>
                </a:solidFill>
                <a:ea typeface="宋体" panose="02010600030101010101" pitchFamily="2" charset="-122"/>
                <a:cs typeface="Tahoma" panose="020B0604030504040204" pitchFamily="34" charset="0"/>
              </a:rPr>
              <a:t>稳定性指数</a:t>
            </a:r>
            <a:endParaRPr lang="en-US" altLang="zh-CN" sz="1200" b="0">
              <a:solidFill>
                <a:srgbClr val="374359"/>
              </a:solidFill>
              <a:ea typeface="宋体" panose="02010600030101010101" pitchFamily="2" charset="-122"/>
              <a:cs typeface="Tahoma" panose="020B0604030504040204" pitchFamily="34" charset="0"/>
            </a:endParaRPr>
          </a:p>
          <a:p>
            <a:pPr algn="ctr">
              <a:spcBef>
                <a:spcPct val="50000"/>
              </a:spcBef>
              <a:buClr>
                <a:srgbClr val="5A91CD"/>
              </a:buClr>
              <a:buFont typeface="Wingdings" panose="05000000000000000000" pitchFamily="2" charset="2"/>
              <a:buNone/>
            </a:pPr>
            <a:r>
              <a:rPr lang="zh-CN" altLang="en-US" sz="1200" b="0">
                <a:solidFill>
                  <a:srgbClr val="374359"/>
                </a:solidFill>
                <a:ea typeface="宋体" panose="02010600030101010101" pitchFamily="2" charset="-122"/>
                <a:cs typeface="Tahoma" panose="020B0604030504040204" pitchFamily="34" charset="0"/>
              </a:rPr>
              <a:t>分散均一性指数</a:t>
            </a:r>
            <a:endParaRPr lang="en-US" altLang="zh-CN" sz="1200" b="0">
              <a:solidFill>
                <a:srgbClr val="374359"/>
              </a:solidFill>
              <a:ea typeface="宋体" panose="02010600030101010101" pitchFamily="2" charset="-122"/>
              <a:cs typeface="Tahoma" panose="020B0604030504040204" pitchFamily="34" charset="0"/>
            </a:endParaRPr>
          </a:p>
          <a:p>
            <a:pPr algn="ctr">
              <a:spcBef>
                <a:spcPct val="50000"/>
              </a:spcBef>
              <a:buClr>
                <a:srgbClr val="5A91CD"/>
              </a:buClr>
              <a:buFont typeface="Wingdings" panose="05000000000000000000" pitchFamily="2" charset="2"/>
              <a:buNone/>
            </a:pPr>
            <a:r>
              <a:rPr lang="zh-CN" altLang="en-US" sz="1200" b="0">
                <a:solidFill>
                  <a:srgbClr val="FF0000"/>
                </a:solidFill>
                <a:ea typeface="宋体" panose="02010600030101010101" pitchFamily="2" charset="-122"/>
                <a:cs typeface="Tahoma" panose="020B0604030504040204" pitchFamily="34" charset="0"/>
              </a:rPr>
              <a:t>温控范围</a:t>
            </a:r>
            <a:r>
              <a:rPr lang="en-US" altLang="zh-CN" sz="1200" b="0">
                <a:solidFill>
                  <a:srgbClr val="FF0000"/>
                </a:solidFill>
                <a:ea typeface="宋体" panose="02010600030101010101" pitchFamily="2" charset="-122"/>
                <a:cs typeface="Tahoma" panose="020B0604030504040204" pitchFamily="34" charset="0"/>
              </a:rPr>
              <a:t>RT+5</a:t>
            </a:r>
            <a:r>
              <a:rPr lang="zh-CN" altLang="en-US" sz="1200" b="0">
                <a:solidFill>
                  <a:srgbClr val="FF0000"/>
                </a:solidFill>
                <a:ea typeface="宋体" panose="02010600030101010101" pitchFamily="2" charset="-122"/>
                <a:cs typeface="Tahoma" panose="020B0604030504040204" pitchFamily="34" charset="0"/>
              </a:rPr>
              <a:t>℃</a:t>
            </a:r>
            <a:r>
              <a:rPr lang="en-US" altLang="zh-CN" sz="1200" b="0">
                <a:solidFill>
                  <a:srgbClr val="FF0000"/>
                </a:solidFill>
                <a:ea typeface="宋体" panose="02010600030101010101" pitchFamily="2" charset="-122"/>
                <a:cs typeface="Tahoma" panose="020B0604030504040204" pitchFamily="34" charset="0"/>
              </a:rPr>
              <a:t>-60</a:t>
            </a:r>
            <a:r>
              <a:rPr lang="zh-CN" altLang="en-US" sz="1200" b="0">
                <a:solidFill>
                  <a:srgbClr val="FF0000"/>
                </a:solidFill>
                <a:ea typeface="宋体" panose="02010600030101010101" pitchFamily="2" charset="-122"/>
                <a:cs typeface="Tahoma" panose="020B0604030504040204" pitchFamily="34" charset="0"/>
              </a:rPr>
              <a:t>℃</a:t>
            </a:r>
            <a:endParaRPr lang="en-US" altLang="zh-CN" sz="1200" b="0">
              <a:solidFill>
                <a:srgbClr val="FF0000"/>
              </a:solidFill>
              <a:ea typeface="宋体" panose="02010600030101010101" pitchFamily="2" charset="-122"/>
              <a:cs typeface="Tahoma" panose="020B0604030504040204" pitchFamily="34" charset="0"/>
            </a:endParaRPr>
          </a:p>
          <a:p>
            <a:pPr algn="ctr">
              <a:spcBef>
                <a:spcPct val="50000"/>
              </a:spcBef>
              <a:buClr>
                <a:srgbClr val="5A91CD"/>
              </a:buClr>
              <a:buFont typeface="Wingdings" panose="05000000000000000000" pitchFamily="2" charset="2"/>
              <a:buNone/>
            </a:pPr>
            <a:r>
              <a:rPr lang="zh-CN" altLang="en-US" sz="1200" b="0">
                <a:solidFill>
                  <a:srgbClr val="FF0000"/>
                </a:solidFill>
                <a:ea typeface="宋体" panose="02010600030101010101" pitchFamily="2" charset="-122"/>
                <a:cs typeface="Tahoma" panose="020B0604030504040204" pitchFamily="34" charset="0"/>
              </a:rPr>
              <a:t>一个自动测量位</a:t>
            </a:r>
            <a:endParaRPr lang="en-US" altLang="zh-CN" sz="1200" b="0">
              <a:solidFill>
                <a:srgbClr val="374359"/>
              </a:solidFill>
              <a:ea typeface="宋体" panose="02010600030101010101" pitchFamily="2" charset="-122"/>
              <a:cs typeface="Tahoma" panose="020B0604030504040204" pitchFamily="34" charset="0"/>
            </a:endParaRPr>
          </a:p>
          <a:p>
            <a:pPr algn="ctr">
              <a:spcBef>
                <a:spcPct val="50000"/>
              </a:spcBef>
              <a:buClr>
                <a:srgbClr val="5A91CD"/>
              </a:buClr>
              <a:buFont typeface="Wingdings" panose="05000000000000000000" pitchFamily="2" charset="2"/>
              <a:buNone/>
            </a:pPr>
            <a:r>
              <a:rPr lang="zh-CN" altLang="en-US" sz="1200" b="0">
                <a:solidFill>
                  <a:srgbClr val="374359"/>
                </a:solidFill>
                <a:ea typeface="宋体" panose="02010600030101010101" pitchFamily="2" charset="-122"/>
                <a:cs typeface="Tahoma" panose="020B0604030504040204" pitchFamily="34" charset="0"/>
              </a:rPr>
              <a:t>具有手动测量功能</a:t>
            </a:r>
            <a:endParaRPr lang="en-US" altLang="zh-CN" sz="1200" b="0">
              <a:solidFill>
                <a:srgbClr val="374359"/>
              </a:solidFill>
              <a:ea typeface="宋体" panose="02010600030101010101" pitchFamily="2" charset="-122"/>
              <a:cs typeface="Tahoma" panose="020B0604030504040204" pitchFamily="34" charset="0"/>
            </a:endParaRPr>
          </a:p>
        </p:txBody>
      </p:sp>
      <p:sp>
        <p:nvSpPr>
          <p:cNvPr id="96279" name="Text Box 10"/>
          <p:cNvSpPr txBox="1">
            <a:spLocks noChangeArrowheads="1"/>
          </p:cNvSpPr>
          <p:nvPr/>
        </p:nvSpPr>
        <p:spPr bwMode="auto">
          <a:xfrm>
            <a:off x="5897034" y="4300538"/>
            <a:ext cx="2825751" cy="221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8307"/>
              </a:buClr>
              <a:buChar char="o"/>
              <a:defRPr sz="2800" b="1">
                <a:solidFill>
                  <a:srgbClr val="000066"/>
                </a:solidFill>
                <a:latin typeface="Tahoma" panose="020B0604030504040204" pitchFamily="34" charset="0"/>
              </a:defRPr>
            </a:lvl1pPr>
            <a:lvl2pPr marL="742950" indent="-285750">
              <a:spcBef>
                <a:spcPct val="20000"/>
              </a:spcBef>
              <a:buClr>
                <a:srgbClr val="FF8307"/>
              </a:buClr>
              <a:buFont typeface="Wingdings" panose="05000000000000000000" pitchFamily="2" charset="2"/>
              <a:buChar char="§"/>
              <a:defRPr sz="2800">
                <a:solidFill>
                  <a:srgbClr val="000066"/>
                </a:solidFill>
                <a:latin typeface="Tahoma" panose="020B0604030504040204" pitchFamily="34" charset="0"/>
              </a:defRPr>
            </a:lvl2pPr>
            <a:lvl3pPr marL="1143000" indent="-228600">
              <a:spcBef>
                <a:spcPct val="20000"/>
              </a:spcBef>
              <a:buClr>
                <a:srgbClr val="FF8307"/>
              </a:buClr>
              <a:buFont typeface="Wingdings" panose="05000000000000000000" pitchFamily="2" charset="2"/>
              <a:buChar char="Ø"/>
              <a:defRPr sz="2400">
                <a:solidFill>
                  <a:srgbClr val="000066"/>
                </a:solidFill>
                <a:latin typeface="Tahoma" panose="020B0604030504040204" pitchFamily="34" charset="0"/>
              </a:defRPr>
            </a:lvl3pPr>
            <a:lvl4pPr marL="1600200" indent="-228600">
              <a:spcBef>
                <a:spcPct val="20000"/>
              </a:spcBef>
              <a:buClr>
                <a:srgbClr val="FF8307"/>
              </a:buClr>
              <a:buChar char="•"/>
              <a:defRPr sz="2000">
                <a:solidFill>
                  <a:srgbClr val="000066"/>
                </a:solidFill>
                <a:latin typeface="Tahoma" panose="020B0604030504040204" pitchFamily="34" charset="0"/>
              </a:defRPr>
            </a:lvl4pPr>
            <a:lvl5pPr marL="2057400" indent="-228600">
              <a:spcBef>
                <a:spcPct val="20000"/>
              </a:spcBef>
              <a:buClr>
                <a:srgbClr val="FF8307"/>
              </a:buClr>
              <a:buChar char="»"/>
              <a:defRPr>
                <a:solidFill>
                  <a:srgbClr val="000066"/>
                </a:solidFill>
                <a:latin typeface="Tahoma" panose="020B0604030504040204" pitchFamily="34" charset="0"/>
              </a:defRPr>
            </a:lvl5pPr>
            <a:lvl6pPr marL="25146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6pPr>
            <a:lvl7pPr marL="29718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7pPr>
            <a:lvl8pPr marL="34290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8pPr>
            <a:lvl9pPr marL="38862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9pPr>
          </a:lstStyle>
          <a:p>
            <a:pPr algn="ctr">
              <a:spcBef>
                <a:spcPct val="50000"/>
              </a:spcBef>
              <a:buClr>
                <a:srgbClr val="5A91CD"/>
              </a:buClr>
              <a:buFont typeface="Wingdings" panose="05000000000000000000" pitchFamily="2" charset="2"/>
              <a:buNone/>
            </a:pPr>
            <a:r>
              <a:rPr lang="zh-CN" altLang="en-US" sz="1200" b="0">
                <a:solidFill>
                  <a:srgbClr val="374359"/>
                </a:solidFill>
                <a:ea typeface="宋体" panose="02010600030101010101" pitchFamily="2" charset="-122"/>
                <a:cs typeface="Tahoma" panose="020B0604030504040204" pitchFamily="34" charset="0"/>
              </a:rPr>
              <a:t>可定量表征：</a:t>
            </a:r>
            <a:endParaRPr lang="en-US" altLang="zh-CN" sz="1200" b="0">
              <a:solidFill>
                <a:srgbClr val="374359"/>
              </a:solidFill>
              <a:ea typeface="宋体" panose="02010600030101010101" pitchFamily="2" charset="-122"/>
              <a:cs typeface="Tahoma" panose="020B0604030504040204" pitchFamily="34" charset="0"/>
            </a:endParaRPr>
          </a:p>
          <a:p>
            <a:pPr algn="ctr">
              <a:spcBef>
                <a:spcPct val="50000"/>
              </a:spcBef>
              <a:buClr>
                <a:srgbClr val="5A91CD"/>
              </a:buClr>
              <a:buFont typeface="Wingdings" panose="05000000000000000000" pitchFamily="2" charset="2"/>
              <a:buNone/>
            </a:pPr>
            <a:r>
              <a:rPr lang="zh-CN" altLang="en-US" sz="1200" b="0">
                <a:solidFill>
                  <a:srgbClr val="374359"/>
                </a:solidFill>
                <a:ea typeface="宋体" panose="02010600030101010101" pitchFamily="2" charset="-122"/>
                <a:cs typeface="Tahoma" panose="020B0604030504040204" pitchFamily="34" charset="0"/>
              </a:rPr>
              <a:t>分层厚度</a:t>
            </a:r>
            <a:endParaRPr lang="en-US" altLang="zh-CN" sz="1200" b="0">
              <a:solidFill>
                <a:srgbClr val="374359"/>
              </a:solidFill>
              <a:ea typeface="宋体" panose="02010600030101010101" pitchFamily="2" charset="-122"/>
              <a:cs typeface="Tahoma" panose="020B0604030504040204" pitchFamily="34" charset="0"/>
            </a:endParaRPr>
          </a:p>
          <a:p>
            <a:pPr algn="ctr">
              <a:spcBef>
                <a:spcPct val="50000"/>
              </a:spcBef>
              <a:buClr>
                <a:srgbClr val="5A91CD"/>
              </a:buClr>
              <a:buFont typeface="Wingdings" panose="05000000000000000000" pitchFamily="2" charset="2"/>
              <a:buNone/>
            </a:pPr>
            <a:r>
              <a:rPr lang="zh-CN" altLang="en-US" sz="1200" b="0">
                <a:solidFill>
                  <a:srgbClr val="374359"/>
                </a:solidFill>
                <a:ea typeface="宋体" panose="02010600030101010101" pitchFamily="2" charset="-122"/>
                <a:cs typeface="Tahoma" panose="020B0604030504040204" pitchFamily="34" charset="0"/>
              </a:rPr>
              <a:t>粒径大小</a:t>
            </a:r>
            <a:endParaRPr lang="en-US" altLang="zh-CN" sz="1200" b="0">
              <a:solidFill>
                <a:srgbClr val="374359"/>
              </a:solidFill>
              <a:ea typeface="宋体" panose="02010600030101010101" pitchFamily="2" charset="-122"/>
              <a:cs typeface="Tahoma" panose="020B0604030504040204" pitchFamily="34" charset="0"/>
            </a:endParaRPr>
          </a:p>
          <a:p>
            <a:pPr algn="ctr">
              <a:spcBef>
                <a:spcPct val="50000"/>
              </a:spcBef>
              <a:buClr>
                <a:srgbClr val="5A91CD"/>
              </a:buClr>
              <a:buFont typeface="Wingdings" panose="05000000000000000000" pitchFamily="2" charset="2"/>
              <a:buNone/>
            </a:pPr>
            <a:r>
              <a:rPr lang="zh-CN" altLang="en-US" sz="1200" b="0">
                <a:solidFill>
                  <a:srgbClr val="374359"/>
                </a:solidFill>
                <a:ea typeface="宋体" panose="02010600030101010101" pitchFamily="2" charset="-122"/>
                <a:cs typeface="Tahoma" panose="020B0604030504040204" pitchFamily="34" charset="0"/>
              </a:rPr>
              <a:t>稳定性指数</a:t>
            </a:r>
            <a:endParaRPr lang="en-US" altLang="zh-CN" sz="1200" b="0">
              <a:solidFill>
                <a:srgbClr val="374359"/>
              </a:solidFill>
              <a:ea typeface="宋体" panose="02010600030101010101" pitchFamily="2" charset="-122"/>
              <a:cs typeface="Tahoma" panose="020B0604030504040204" pitchFamily="34" charset="0"/>
            </a:endParaRPr>
          </a:p>
          <a:p>
            <a:pPr algn="ctr">
              <a:spcBef>
                <a:spcPct val="50000"/>
              </a:spcBef>
              <a:buClr>
                <a:srgbClr val="5A91CD"/>
              </a:buClr>
              <a:buFont typeface="Wingdings" panose="05000000000000000000" pitchFamily="2" charset="2"/>
              <a:buNone/>
            </a:pPr>
            <a:r>
              <a:rPr lang="zh-CN" altLang="en-US" sz="1200" b="0">
                <a:solidFill>
                  <a:srgbClr val="374359"/>
                </a:solidFill>
                <a:ea typeface="宋体" panose="02010600030101010101" pitchFamily="2" charset="-122"/>
                <a:cs typeface="Tahoma" panose="020B0604030504040204" pitchFamily="34" charset="0"/>
              </a:rPr>
              <a:t>分散均一性指数</a:t>
            </a:r>
            <a:endParaRPr lang="en-US" altLang="zh-CN" sz="1200" b="0">
              <a:solidFill>
                <a:srgbClr val="374359"/>
              </a:solidFill>
              <a:ea typeface="宋体" panose="02010600030101010101" pitchFamily="2" charset="-122"/>
              <a:cs typeface="Tahoma" panose="020B0604030504040204" pitchFamily="34" charset="0"/>
            </a:endParaRPr>
          </a:p>
          <a:p>
            <a:pPr algn="ctr">
              <a:spcBef>
                <a:spcPct val="50000"/>
              </a:spcBef>
              <a:buClr>
                <a:srgbClr val="5A91CD"/>
              </a:buClr>
              <a:buFont typeface="Wingdings" panose="05000000000000000000" pitchFamily="2" charset="2"/>
              <a:buNone/>
            </a:pPr>
            <a:r>
              <a:rPr lang="zh-CN" altLang="en-US" sz="1200" b="0">
                <a:solidFill>
                  <a:srgbClr val="FF0000"/>
                </a:solidFill>
                <a:ea typeface="宋体" panose="02010600030101010101" pitchFamily="2" charset="-122"/>
                <a:cs typeface="Tahoma" panose="020B0604030504040204" pitchFamily="34" charset="0"/>
              </a:rPr>
              <a:t>温控范围</a:t>
            </a:r>
            <a:r>
              <a:rPr lang="en-US" altLang="zh-CN" sz="1200" b="0">
                <a:solidFill>
                  <a:srgbClr val="FF0000"/>
                </a:solidFill>
                <a:ea typeface="宋体" panose="02010600030101010101" pitchFamily="2" charset="-122"/>
                <a:cs typeface="Tahoma" panose="020B0604030504040204" pitchFamily="34" charset="0"/>
              </a:rPr>
              <a:t>4</a:t>
            </a:r>
            <a:r>
              <a:rPr lang="zh-CN" altLang="en-US" sz="1200" b="0">
                <a:solidFill>
                  <a:srgbClr val="FF0000"/>
                </a:solidFill>
                <a:ea typeface="宋体" panose="02010600030101010101" pitchFamily="2" charset="-122"/>
                <a:cs typeface="Tahoma" panose="020B0604030504040204" pitchFamily="34" charset="0"/>
              </a:rPr>
              <a:t>℃</a:t>
            </a:r>
            <a:r>
              <a:rPr lang="en-US" altLang="zh-CN" sz="1200" b="0">
                <a:solidFill>
                  <a:srgbClr val="FF0000"/>
                </a:solidFill>
                <a:ea typeface="宋体" panose="02010600030101010101" pitchFamily="2" charset="-122"/>
                <a:cs typeface="Tahoma" panose="020B0604030504040204" pitchFamily="34" charset="0"/>
              </a:rPr>
              <a:t>-80</a:t>
            </a:r>
            <a:r>
              <a:rPr lang="zh-CN" altLang="en-US" sz="1200" b="0">
                <a:solidFill>
                  <a:srgbClr val="FF0000"/>
                </a:solidFill>
                <a:ea typeface="宋体" panose="02010600030101010101" pitchFamily="2" charset="-122"/>
                <a:cs typeface="Tahoma" panose="020B0604030504040204" pitchFamily="34" charset="0"/>
              </a:rPr>
              <a:t>℃</a:t>
            </a:r>
            <a:endParaRPr lang="en-US" altLang="zh-CN" sz="1200" b="0">
              <a:solidFill>
                <a:srgbClr val="FF0000"/>
              </a:solidFill>
              <a:ea typeface="宋体" panose="02010600030101010101" pitchFamily="2" charset="-122"/>
              <a:cs typeface="Tahoma" panose="020B0604030504040204" pitchFamily="34" charset="0"/>
            </a:endParaRPr>
          </a:p>
          <a:p>
            <a:pPr algn="ctr">
              <a:spcBef>
                <a:spcPct val="50000"/>
              </a:spcBef>
              <a:buClr>
                <a:srgbClr val="5A91CD"/>
              </a:buClr>
              <a:buFont typeface="Wingdings" panose="05000000000000000000" pitchFamily="2" charset="2"/>
              <a:buNone/>
            </a:pPr>
            <a:r>
              <a:rPr lang="zh-CN" altLang="en-US" sz="1200" b="0">
                <a:solidFill>
                  <a:srgbClr val="FF0000"/>
                </a:solidFill>
                <a:ea typeface="宋体" panose="02010600030101010101" pitchFamily="2" charset="-122"/>
                <a:cs typeface="Tahoma" panose="020B0604030504040204" pitchFamily="34" charset="0"/>
              </a:rPr>
              <a:t>六个自动测量位</a:t>
            </a:r>
            <a:endParaRPr lang="en-US" altLang="zh-CN" sz="1200" b="0">
              <a:solidFill>
                <a:srgbClr val="FF0000"/>
              </a:solidFill>
              <a:ea typeface="宋体" panose="02010600030101010101" pitchFamily="2" charset="-122"/>
              <a:cs typeface="Tahoma" panose="020B0604030504040204" pitchFamily="34" charset="0"/>
            </a:endParaRPr>
          </a:p>
          <a:p>
            <a:pPr algn="ctr">
              <a:spcBef>
                <a:spcPct val="50000"/>
              </a:spcBef>
              <a:buClr>
                <a:srgbClr val="5A91CD"/>
              </a:buClr>
              <a:buFont typeface="Wingdings" panose="05000000000000000000" pitchFamily="2" charset="2"/>
              <a:buNone/>
            </a:pPr>
            <a:r>
              <a:rPr lang="zh-CN" altLang="en-US" sz="1200" b="0">
                <a:solidFill>
                  <a:srgbClr val="374359"/>
                </a:solidFill>
                <a:ea typeface="宋体" panose="02010600030101010101" pitchFamily="2" charset="-122"/>
                <a:cs typeface="Tahoma" panose="020B0604030504040204" pitchFamily="34" charset="0"/>
              </a:rPr>
              <a:t>具有手动测量功能</a:t>
            </a:r>
            <a:endParaRPr lang="en-US" altLang="zh-CN" sz="1200" b="0">
              <a:solidFill>
                <a:srgbClr val="374359"/>
              </a:solidFill>
              <a:ea typeface="宋体" panose="02010600030101010101" pitchFamily="2" charset="-122"/>
              <a:cs typeface="Tahoma" panose="020B0604030504040204" pitchFamily="34" charset="0"/>
            </a:endParaRPr>
          </a:p>
        </p:txBody>
      </p:sp>
      <p:sp>
        <p:nvSpPr>
          <p:cNvPr id="96280" name="Text Box 10"/>
          <p:cNvSpPr txBox="1">
            <a:spLocks noChangeArrowheads="1"/>
          </p:cNvSpPr>
          <p:nvPr/>
        </p:nvSpPr>
        <p:spPr bwMode="auto">
          <a:xfrm>
            <a:off x="8832851" y="4319588"/>
            <a:ext cx="2825749" cy="221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F8307"/>
              </a:buClr>
              <a:buChar char="o"/>
              <a:defRPr sz="2800" b="1">
                <a:solidFill>
                  <a:srgbClr val="000066"/>
                </a:solidFill>
                <a:latin typeface="Tahoma" panose="020B0604030504040204" pitchFamily="34" charset="0"/>
              </a:defRPr>
            </a:lvl1pPr>
            <a:lvl2pPr marL="742950" indent="-285750">
              <a:spcBef>
                <a:spcPct val="20000"/>
              </a:spcBef>
              <a:buClr>
                <a:srgbClr val="FF8307"/>
              </a:buClr>
              <a:buFont typeface="Wingdings" panose="05000000000000000000" pitchFamily="2" charset="2"/>
              <a:buChar char="§"/>
              <a:defRPr sz="2800">
                <a:solidFill>
                  <a:srgbClr val="000066"/>
                </a:solidFill>
                <a:latin typeface="Tahoma" panose="020B0604030504040204" pitchFamily="34" charset="0"/>
              </a:defRPr>
            </a:lvl2pPr>
            <a:lvl3pPr marL="1143000" indent="-228600">
              <a:spcBef>
                <a:spcPct val="20000"/>
              </a:spcBef>
              <a:buClr>
                <a:srgbClr val="FF8307"/>
              </a:buClr>
              <a:buFont typeface="Wingdings" panose="05000000000000000000" pitchFamily="2" charset="2"/>
              <a:buChar char="Ø"/>
              <a:defRPr sz="2400">
                <a:solidFill>
                  <a:srgbClr val="000066"/>
                </a:solidFill>
                <a:latin typeface="Tahoma" panose="020B0604030504040204" pitchFamily="34" charset="0"/>
              </a:defRPr>
            </a:lvl3pPr>
            <a:lvl4pPr marL="1600200" indent="-228600">
              <a:spcBef>
                <a:spcPct val="20000"/>
              </a:spcBef>
              <a:buClr>
                <a:srgbClr val="FF8307"/>
              </a:buClr>
              <a:buChar char="•"/>
              <a:defRPr sz="2000">
                <a:solidFill>
                  <a:srgbClr val="000066"/>
                </a:solidFill>
                <a:latin typeface="Tahoma" panose="020B0604030504040204" pitchFamily="34" charset="0"/>
              </a:defRPr>
            </a:lvl4pPr>
            <a:lvl5pPr marL="2057400" indent="-228600">
              <a:spcBef>
                <a:spcPct val="20000"/>
              </a:spcBef>
              <a:buClr>
                <a:srgbClr val="FF8307"/>
              </a:buClr>
              <a:buChar char="»"/>
              <a:defRPr>
                <a:solidFill>
                  <a:srgbClr val="000066"/>
                </a:solidFill>
                <a:latin typeface="Tahoma" panose="020B0604030504040204" pitchFamily="34" charset="0"/>
              </a:defRPr>
            </a:lvl5pPr>
            <a:lvl6pPr marL="25146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6pPr>
            <a:lvl7pPr marL="29718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7pPr>
            <a:lvl8pPr marL="34290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8pPr>
            <a:lvl9pPr marL="3886200" indent="-228600" eaLnBrk="0" fontAlgn="base" hangingPunct="0">
              <a:spcBef>
                <a:spcPct val="20000"/>
              </a:spcBef>
              <a:spcAft>
                <a:spcPct val="0"/>
              </a:spcAft>
              <a:buClr>
                <a:srgbClr val="FF8307"/>
              </a:buClr>
              <a:buChar char="»"/>
              <a:defRPr>
                <a:solidFill>
                  <a:srgbClr val="000066"/>
                </a:solidFill>
                <a:latin typeface="Tahoma" panose="020B0604030504040204" pitchFamily="34" charset="0"/>
              </a:defRPr>
            </a:lvl9pPr>
          </a:lstStyle>
          <a:p>
            <a:pPr algn="ctr">
              <a:spcBef>
                <a:spcPct val="50000"/>
              </a:spcBef>
              <a:buClr>
                <a:srgbClr val="5A91CD"/>
              </a:buClr>
              <a:buFont typeface="Wingdings" panose="05000000000000000000" pitchFamily="2" charset="2"/>
              <a:buNone/>
            </a:pPr>
            <a:r>
              <a:rPr lang="zh-CN" altLang="en-US" sz="1200" b="0">
                <a:solidFill>
                  <a:srgbClr val="374359"/>
                </a:solidFill>
                <a:ea typeface="宋体" panose="02010600030101010101" pitchFamily="2" charset="-122"/>
                <a:cs typeface="Tahoma" panose="020B0604030504040204" pitchFamily="34" charset="0"/>
              </a:rPr>
              <a:t>可定量表征：</a:t>
            </a:r>
            <a:endParaRPr lang="en-US" altLang="zh-CN" sz="1200" b="0">
              <a:solidFill>
                <a:srgbClr val="374359"/>
              </a:solidFill>
              <a:ea typeface="宋体" panose="02010600030101010101" pitchFamily="2" charset="-122"/>
              <a:cs typeface="Tahoma" panose="020B0604030504040204" pitchFamily="34" charset="0"/>
            </a:endParaRPr>
          </a:p>
          <a:p>
            <a:pPr algn="ctr">
              <a:spcBef>
                <a:spcPct val="50000"/>
              </a:spcBef>
              <a:buClr>
                <a:srgbClr val="5A91CD"/>
              </a:buClr>
              <a:buFont typeface="Wingdings" panose="05000000000000000000" pitchFamily="2" charset="2"/>
              <a:buNone/>
            </a:pPr>
            <a:r>
              <a:rPr lang="zh-CN" altLang="en-US" sz="1200" b="0">
                <a:solidFill>
                  <a:srgbClr val="374359"/>
                </a:solidFill>
                <a:ea typeface="宋体" panose="02010600030101010101" pitchFamily="2" charset="-122"/>
                <a:cs typeface="Tahoma" panose="020B0604030504040204" pitchFamily="34" charset="0"/>
              </a:rPr>
              <a:t>分层厚度</a:t>
            </a:r>
            <a:endParaRPr lang="en-US" altLang="zh-CN" sz="1200" b="0">
              <a:solidFill>
                <a:srgbClr val="374359"/>
              </a:solidFill>
              <a:ea typeface="宋体" panose="02010600030101010101" pitchFamily="2" charset="-122"/>
              <a:cs typeface="Tahoma" panose="020B0604030504040204" pitchFamily="34" charset="0"/>
            </a:endParaRPr>
          </a:p>
          <a:p>
            <a:pPr algn="ctr">
              <a:spcBef>
                <a:spcPct val="50000"/>
              </a:spcBef>
              <a:buClr>
                <a:srgbClr val="5A91CD"/>
              </a:buClr>
              <a:buFont typeface="Wingdings" panose="05000000000000000000" pitchFamily="2" charset="2"/>
              <a:buNone/>
            </a:pPr>
            <a:r>
              <a:rPr lang="zh-CN" altLang="en-US" sz="1200" b="0">
                <a:solidFill>
                  <a:srgbClr val="374359"/>
                </a:solidFill>
                <a:ea typeface="宋体" panose="02010600030101010101" pitchFamily="2" charset="-122"/>
                <a:cs typeface="Tahoma" panose="020B0604030504040204" pitchFamily="34" charset="0"/>
              </a:rPr>
              <a:t>粒径大小</a:t>
            </a:r>
            <a:endParaRPr lang="en-US" altLang="zh-CN" sz="1200" b="0">
              <a:solidFill>
                <a:srgbClr val="374359"/>
              </a:solidFill>
              <a:ea typeface="宋体" panose="02010600030101010101" pitchFamily="2" charset="-122"/>
              <a:cs typeface="Tahoma" panose="020B0604030504040204" pitchFamily="34" charset="0"/>
            </a:endParaRPr>
          </a:p>
          <a:p>
            <a:pPr algn="ctr">
              <a:spcBef>
                <a:spcPct val="50000"/>
              </a:spcBef>
              <a:buClr>
                <a:srgbClr val="5A91CD"/>
              </a:buClr>
              <a:buFont typeface="Wingdings" panose="05000000000000000000" pitchFamily="2" charset="2"/>
              <a:buNone/>
            </a:pPr>
            <a:r>
              <a:rPr lang="zh-CN" altLang="en-US" sz="1200" b="0">
                <a:solidFill>
                  <a:srgbClr val="374359"/>
                </a:solidFill>
                <a:ea typeface="宋体" panose="02010600030101010101" pitchFamily="2" charset="-122"/>
                <a:cs typeface="Tahoma" panose="020B0604030504040204" pitchFamily="34" charset="0"/>
              </a:rPr>
              <a:t>稳定性指数</a:t>
            </a:r>
            <a:endParaRPr lang="en-US" altLang="zh-CN" sz="1200" b="0">
              <a:solidFill>
                <a:srgbClr val="374359"/>
              </a:solidFill>
              <a:ea typeface="宋体" panose="02010600030101010101" pitchFamily="2" charset="-122"/>
              <a:cs typeface="Tahoma" panose="020B0604030504040204" pitchFamily="34" charset="0"/>
            </a:endParaRPr>
          </a:p>
          <a:p>
            <a:pPr algn="ctr">
              <a:spcBef>
                <a:spcPct val="50000"/>
              </a:spcBef>
              <a:buClr>
                <a:srgbClr val="5A91CD"/>
              </a:buClr>
              <a:buFont typeface="Wingdings" panose="05000000000000000000" pitchFamily="2" charset="2"/>
              <a:buNone/>
            </a:pPr>
            <a:r>
              <a:rPr lang="zh-CN" altLang="en-US" sz="1200" b="0">
                <a:solidFill>
                  <a:srgbClr val="374359"/>
                </a:solidFill>
                <a:ea typeface="宋体" panose="02010600030101010101" pitchFamily="2" charset="-122"/>
                <a:cs typeface="Tahoma" panose="020B0604030504040204" pitchFamily="34" charset="0"/>
              </a:rPr>
              <a:t>分散均一性指数</a:t>
            </a:r>
            <a:endParaRPr lang="en-US" altLang="zh-CN" sz="1200" b="0">
              <a:solidFill>
                <a:srgbClr val="374359"/>
              </a:solidFill>
              <a:ea typeface="宋体" panose="02010600030101010101" pitchFamily="2" charset="-122"/>
              <a:cs typeface="Tahoma" panose="020B0604030504040204" pitchFamily="34" charset="0"/>
            </a:endParaRPr>
          </a:p>
          <a:p>
            <a:pPr algn="ctr">
              <a:spcBef>
                <a:spcPct val="50000"/>
              </a:spcBef>
              <a:buClr>
                <a:srgbClr val="5A91CD"/>
              </a:buClr>
              <a:buFont typeface="Wingdings" panose="05000000000000000000" pitchFamily="2" charset="2"/>
              <a:buNone/>
            </a:pPr>
            <a:r>
              <a:rPr lang="zh-CN" altLang="en-US" sz="1200" b="0">
                <a:solidFill>
                  <a:srgbClr val="FF0000"/>
                </a:solidFill>
                <a:ea typeface="宋体" panose="02010600030101010101" pitchFamily="2" charset="-122"/>
                <a:cs typeface="Tahoma" panose="020B0604030504040204" pitchFamily="34" charset="0"/>
              </a:rPr>
              <a:t>温控范围</a:t>
            </a:r>
            <a:r>
              <a:rPr lang="en-US" altLang="zh-CN" sz="1200" b="0">
                <a:solidFill>
                  <a:srgbClr val="FF0000"/>
                </a:solidFill>
                <a:ea typeface="宋体" panose="02010600030101010101" pitchFamily="2" charset="-122"/>
                <a:cs typeface="Tahoma" panose="020B0604030504040204" pitchFamily="34" charset="0"/>
              </a:rPr>
              <a:t>RT+5</a:t>
            </a:r>
            <a:r>
              <a:rPr lang="zh-CN" altLang="en-US" sz="1200" b="0">
                <a:solidFill>
                  <a:srgbClr val="FF0000"/>
                </a:solidFill>
                <a:ea typeface="宋体" panose="02010600030101010101" pitchFamily="2" charset="-122"/>
                <a:cs typeface="Tahoma" panose="020B0604030504040204" pitchFamily="34" charset="0"/>
              </a:rPr>
              <a:t>℃</a:t>
            </a:r>
            <a:r>
              <a:rPr lang="en-US" altLang="zh-CN" sz="1200" b="0">
                <a:solidFill>
                  <a:srgbClr val="FF0000"/>
                </a:solidFill>
                <a:ea typeface="宋体" panose="02010600030101010101" pitchFamily="2" charset="-122"/>
                <a:cs typeface="Tahoma" panose="020B0604030504040204" pitchFamily="34" charset="0"/>
              </a:rPr>
              <a:t>-60</a:t>
            </a:r>
            <a:r>
              <a:rPr lang="zh-CN" altLang="en-US" sz="1200" b="0">
                <a:solidFill>
                  <a:srgbClr val="FF0000"/>
                </a:solidFill>
                <a:ea typeface="宋体" panose="02010600030101010101" pitchFamily="2" charset="-122"/>
                <a:cs typeface="Tahoma" panose="020B0604030504040204" pitchFamily="34" charset="0"/>
              </a:rPr>
              <a:t>℃</a:t>
            </a:r>
            <a:endParaRPr lang="en-US" altLang="zh-CN" sz="1200" b="0">
              <a:solidFill>
                <a:srgbClr val="FF0000"/>
              </a:solidFill>
              <a:ea typeface="宋体" panose="02010600030101010101" pitchFamily="2" charset="-122"/>
              <a:cs typeface="Tahoma" panose="020B0604030504040204" pitchFamily="34" charset="0"/>
            </a:endParaRPr>
          </a:p>
          <a:p>
            <a:pPr algn="ctr">
              <a:spcBef>
                <a:spcPct val="50000"/>
              </a:spcBef>
              <a:buClr>
                <a:srgbClr val="5A91CD"/>
              </a:buClr>
              <a:buFont typeface="Wingdings" panose="05000000000000000000" pitchFamily="2" charset="2"/>
              <a:buNone/>
            </a:pPr>
            <a:r>
              <a:rPr lang="en-US" altLang="zh-CN" sz="1200" b="0">
                <a:solidFill>
                  <a:srgbClr val="FF0000"/>
                </a:solidFill>
                <a:ea typeface="宋体" panose="02010600030101010101" pitchFamily="2" charset="-122"/>
                <a:cs typeface="Tahoma" panose="020B0604030504040204" pitchFamily="34" charset="0"/>
              </a:rPr>
              <a:t>54</a:t>
            </a:r>
            <a:r>
              <a:rPr lang="zh-CN" altLang="en-US" sz="1200" b="0">
                <a:solidFill>
                  <a:srgbClr val="FF0000"/>
                </a:solidFill>
                <a:ea typeface="宋体" panose="02010600030101010101" pitchFamily="2" charset="-122"/>
                <a:cs typeface="Tahoma" panose="020B0604030504040204" pitchFamily="34" charset="0"/>
              </a:rPr>
              <a:t>个自动测量位</a:t>
            </a:r>
            <a:endParaRPr lang="en-US" altLang="zh-CN" sz="1200" b="0">
              <a:solidFill>
                <a:srgbClr val="FF0000"/>
              </a:solidFill>
              <a:ea typeface="宋体" panose="02010600030101010101" pitchFamily="2" charset="-122"/>
              <a:cs typeface="Tahoma" panose="020B0604030504040204" pitchFamily="34" charset="0"/>
            </a:endParaRPr>
          </a:p>
          <a:p>
            <a:pPr algn="ctr">
              <a:spcBef>
                <a:spcPct val="50000"/>
              </a:spcBef>
              <a:buClr>
                <a:srgbClr val="5A91CD"/>
              </a:buClr>
              <a:buFont typeface="Wingdings" panose="05000000000000000000" pitchFamily="2" charset="2"/>
              <a:buNone/>
            </a:pPr>
            <a:r>
              <a:rPr lang="zh-CN" altLang="en-US" sz="1200" b="0">
                <a:solidFill>
                  <a:srgbClr val="374359"/>
                </a:solidFill>
                <a:ea typeface="宋体" panose="02010600030101010101" pitchFamily="2" charset="-122"/>
                <a:cs typeface="Tahoma" panose="020B0604030504040204" pitchFamily="34" charset="0"/>
              </a:rPr>
              <a:t>具有动测量功能</a:t>
            </a:r>
            <a:endParaRPr lang="en-US" altLang="zh-CN" sz="1200" b="0">
              <a:solidFill>
                <a:srgbClr val="374359"/>
              </a:solidFill>
              <a:ea typeface="宋体" panose="02010600030101010101" pitchFamily="2" charset="-122"/>
              <a:cs typeface="Tahoma" panose="020B0604030504040204" pitchFamily="34" charset="0"/>
            </a:endParaRPr>
          </a:p>
        </p:txBody>
      </p:sp>
      <p:grpSp>
        <p:nvGrpSpPr>
          <p:cNvPr id="31" name="组合 30">
            <a:extLst>
              <a:ext uri="{FF2B5EF4-FFF2-40B4-BE49-F238E27FC236}">
                <a16:creationId xmlns="" xmlns:a16="http://schemas.microsoft.com/office/drawing/2014/main" id="{BC4FF1F9-4041-4368-9EBA-2B22C1D4339C}"/>
              </a:ext>
            </a:extLst>
          </p:cNvPr>
          <p:cNvGrpSpPr/>
          <p:nvPr/>
        </p:nvGrpSpPr>
        <p:grpSpPr>
          <a:xfrm>
            <a:off x="5345135" y="1880152"/>
            <a:ext cx="939800" cy="406401"/>
            <a:chOff x="2035175" y="2328862"/>
            <a:chExt cx="704850" cy="406401"/>
          </a:xfrm>
        </p:grpSpPr>
        <p:sp>
          <p:nvSpPr>
            <p:cNvPr id="33" name="Ellipse 3">
              <a:extLst>
                <a:ext uri="{FF2B5EF4-FFF2-40B4-BE49-F238E27FC236}">
                  <a16:creationId xmlns="" xmlns:a16="http://schemas.microsoft.com/office/drawing/2014/main" id="{F478EE0E-812E-4BA5-B6DC-3758B8131E85}"/>
                </a:ext>
              </a:extLst>
            </p:cNvPr>
            <p:cNvSpPr/>
            <p:nvPr/>
          </p:nvSpPr>
          <p:spPr bwMode="auto">
            <a:xfrm>
              <a:off x="2035175" y="2330450"/>
              <a:ext cx="704850" cy="40481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ctr">
                <a:defRPr/>
              </a:pPr>
              <a:endParaRPr lang="fr-FR" altLang="zh-CN">
                <a:solidFill>
                  <a:srgbClr val="FFFFFF"/>
                </a:solidFill>
                <a:latin typeface="Tahoma" panose="020B0604030504040204" pitchFamily="34" charset="0"/>
                <a:ea typeface="宋体" panose="02010600030101010101" pitchFamily="2" charset="-122"/>
              </a:endParaRPr>
            </a:p>
          </p:txBody>
        </p:sp>
        <p:pic>
          <p:nvPicPr>
            <p:cNvPr id="34" name="Picture 10" descr="C:\Users\mathias.f\Documents\Mathias\Divers\logos-®Formulaction\TSI transparent.gif">
              <a:extLst>
                <a:ext uri="{FF2B5EF4-FFF2-40B4-BE49-F238E27FC236}">
                  <a16:creationId xmlns="" xmlns:a16="http://schemas.microsoft.com/office/drawing/2014/main" id="{31E66D36-F996-4592-A2C8-819084B220C2}"/>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133027" y="2328862"/>
              <a:ext cx="553023" cy="406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6" name="组合 35">
            <a:extLst>
              <a:ext uri="{FF2B5EF4-FFF2-40B4-BE49-F238E27FC236}">
                <a16:creationId xmlns="" xmlns:a16="http://schemas.microsoft.com/office/drawing/2014/main" id="{ABBA5A64-D76E-4E40-B2D8-C0F7BBFFFB69}"/>
              </a:ext>
            </a:extLst>
          </p:cNvPr>
          <p:cNvGrpSpPr/>
          <p:nvPr/>
        </p:nvGrpSpPr>
        <p:grpSpPr>
          <a:xfrm>
            <a:off x="11160985" y="1918240"/>
            <a:ext cx="939800" cy="406401"/>
            <a:chOff x="2035175" y="2328862"/>
            <a:chExt cx="704850" cy="406401"/>
          </a:xfrm>
        </p:grpSpPr>
        <p:sp>
          <p:nvSpPr>
            <p:cNvPr id="37" name="Ellipse 3">
              <a:extLst>
                <a:ext uri="{FF2B5EF4-FFF2-40B4-BE49-F238E27FC236}">
                  <a16:creationId xmlns="" xmlns:a16="http://schemas.microsoft.com/office/drawing/2014/main" id="{421D46E1-9E64-4CF3-9DCF-D2BDBAC6685F}"/>
                </a:ext>
              </a:extLst>
            </p:cNvPr>
            <p:cNvSpPr/>
            <p:nvPr/>
          </p:nvSpPr>
          <p:spPr bwMode="auto">
            <a:xfrm>
              <a:off x="2035175" y="2330450"/>
              <a:ext cx="704850" cy="40481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ctr">
                <a:defRPr/>
              </a:pPr>
              <a:endParaRPr lang="fr-FR" altLang="zh-CN">
                <a:solidFill>
                  <a:srgbClr val="FFFFFF"/>
                </a:solidFill>
                <a:latin typeface="Tahoma" panose="020B0604030504040204" pitchFamily="34" charset="0"/>
                <a:ea typeface="宋体" panose="02010600030101010101" pitchFamily="2" charset="-122"/>
              </a:endParaRPr>
            </a:p>
          </p:txBody>
        </p:sp>
        <p:pic>
          <p:nvPicPr>
            <p:cNvPr id="38" name="Picture 10" descr="C:\Users\mathias.f\Documents\Mathias\Divers\logos-®Formulaction\TSI transparent.gif">
              <a:extLst>
                <a:ext uri="{FF2B5EF4-FFF2-40B4-BE49-F238E27FC236}">
                  <a16:creationId xmlns="" xmlns:a16="http://schemas.microsoft.com/office/drawing/2014/main" id="{DDB93980-E2B6-41BB-A41B-05099378B0F6}"/>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133027" y="2328862"/>
              <a:ext cx="553023" cy="406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5" name="图片 4">
            <a:extLst>
              <a:ext uri="{FF2B5EF4-FFF2-40B4-BE49-F238E27FC236}">
                <a16:creationId xmlns="" xmlns:a16="http://schemas.microsoft.com/office/drawing/2014/main" id="{C407B58D-AF9D-42A9-A80F-EF799462175A}"/>
              </a:ext>
            </a:extLst>
          </p:cNvPr>
          <p:cNvPicPr>
            <a:picLocks noChangeAspect="1"/>
          </p:cNvPicPr>
          <p:nvPr/>
        </p:nvPicPr>
        <p:blipFill>
          <a:blip r:embed="rId6" cstate="print"/>
          <a:stretch>
            <a:fillRect/>
          </a:stretch>
        </p:blipFill>
        <p:spPr>
          <a:xfrm>
            <a:off x="3085560" y="2356905"/>
            <a:ext cx="1640212" cy="1386521"/>
          </a:xfrm>
          <a:prstGeom prst="rect">
            <a:avLst/>
          </a:prstGeom>
        </p:spPr>
      </p:pic>
    </p:spTree>
    <p:extLst>
      <p:ext uri="{BB962C8B-B14F-4D97-AF65-F5344CB8AC3E}">
        <p14:creationId xmlns:p14="http://schemas.microsoft.com/office/powerpoint/2010/main" xmlns="" val="1827806128"/>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3"/>
          <p:cNvSpPr>
            <a:spLocks noGrp="1" noChangeArrowheads="1"/>
          </p:cNvSpPr>
          <p:nvPr/>
        </p:nvSpPr>
        <p:spPr bwMode="auto">
          <a:xfrm>
            <a:off x="549655" y="5229201"/>
            <a:ext cx="5594351" cy="987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lstStyle/>
          <a:p>
            <a:r>
              <a:rPr lang="de-DE" altLang="zh-CN" sz="1200" b="1" dirty="0">
                <a:solidFill>
                  <a:srgbClr val="000000"/>
                </a:solidFill>
                <a:ea typeface="MS PGothic" pitchFamily="34" charset="-128"/>
              </a:rPr>
              <a:t>DKSH (Shanghai) Co.</a:t>
            </a:r>
            <a:endParaRPr lang="de-DE" altLang="zh-CN" sz="1200" dirty="0">
              <a:solidFill>
                <a:srgbClr val="000000"/>
              </a:solidFill>
              <a:ea typeface="MS PGothic" pitchFamily="34" charset="-128"/>
            </a:endParaRPr>
          </a:p>
          <a:p>
            <a:r>
              <a:rPr lang="en-US" altLang="zh-CN" sz="1200" dirty="0">
                <a:solidFill>
                  <a:srgbClr val="000000"/>
                </a:solidFill>
                <a:ea typeface="MS PGothic" pitchFamily="34" charset="-128"/>
              </a:rPr>
              <a:t>Technology Business Unit</a:t>
            </a:r>
          </a:p>
          <a:p>
            <a:r>
              <a:rPr lang="en-US" altLang="zh-CN" sz="1200" dirty="0">
                <a:solidFill>
                  <a:srgbClr val="000000"/>
                </a:solidFill>
                <a:ea typeface="MS PGothic" pitchFamily="34" charset="-128"/>
              </a:rPr>
              <a:t>Unit 605-607, Build 2, </a:t>
            </a:r>
            <a:r>
              <a:rPr lang="en-US" altLang="zh-CN" sz="1200" dirty="0" err="1">
                <a:solidFill>
                  <a:srgbClr val="000000"/>
                </a:solidFill>
                <a:ea typeface="MS PGothic" pitchFamily="34" charset="-128"/>
              </a:rPr>
              <a:t>Xinglian</a:t>
            </a:r>
            <a:r>
              <a:rPr lang="en-US" altLang="zh-CN" sz="1200" dirty="0">
                <a:solidFill>
                  <a:srgbClr val="000000"/>
                </a:solidFill>
                <a:ea typeface="MS PGothic" pitchFamily="34" charset="-128"/>
              </a:rPr>
              <a:t> Tower, No.1535 </a:t>
            </a:r>
            <a:r>
              <a:rPr lang="en-US" altLang="zh-CN" sz="1200" dirty="0" err="1">
                <a:solidFill>
                  <a:srgbClr val="000000"/>
                </a:solidFill>
                <a:ea typeface="MS PGothic" pitchFamily="34" charset="-128"/>
              </a:rPr>
              <a:t>Hongmei</a:t>
            </a:r>
            <a:r>
              <a:rPr lang="en-US" altLang="zh-CN" sz="1200" dirty="0">
                <a:solidFill>
                  <a:srgbClr val="000000"/>
                </a:solidFill>
                <a:ea typeface="MS PGothic" pitchFamily="34" charset="-128"/>
              </a:rPr>
              <a:t> Road, Shanghai, P.R.C. 200233</a:t>
            </a:r>
          </a:p>
          <a:p>
            <a:r>
              <a:rPr lang="en-US" altLang="zh-CN" sz="1200" dirty="0">
                <a:solidFill>
                  <a:srgbClr val="000000"/>
                </a:solidFill>
                <a:ea typeface="MS PGothic" pitchFamily="34" charset="-128"/>
              </a:rPr>
              <a:t>www.dksh.com </a:t>
            </a:r>
          </a:p>
        </p:txBody>
      </p:sp>
      <p:sp>
        <p:nvSpPr>
          <p:cNvPr id="106500" name="Rectangle 2"/>
          <p:cNvSpPr>
            <a:spLocks noChangeArrowheads="1"/>
          </p:cNvSpPr>
          <p:nvPr>
            <p:custDataLst>
              <p:tags r:id="rId1"/>
            </p:custDataLst>
          </p:nvPr>
        </p:nvSpPr>
        <p:spPr bwMode="auto">
          <a:xfrm>
            <a:off x="549655" y="1190930"/>
            <a:ext cx="6509199" cy="2664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ctr">
              <a:spcBef>
                <a:spcPct val="30000"/>
              </a:spcBef>
              <a:spcAft>
                <a:spcPct val="20000"/>
              </a:spcAft>
              <a:buClr>
                <a:srgbClr val="B4C95F"/>
              </a:buClr>
              <a:buFont typeface="Wingdings" pitchFamily="2" charset="2"/>
              <a:buNone/>
            </a:pPr>
            <a:r>
              <a:rPr lang="zh-CN" altLang="en-US" sz="2000" b="1" dirty="0">
                <a:latin typeface="微软雅黑" pitchFamily="34" charset="-122"/>
                <a:ea typeface="微软雅黑" pitchFamily="34" charset="-122"/>
              </a:rPr>
              <a:t>联系我们</a:t>
            </a:r>
            <a:endParaRPr lang="en-US" altLang="zh-CN" sz="2000" b="1" dirty="0">
              <a:latin typeface="微软雅黑" pitchFamily="34" charset="-122"/>
              <a:ea typeface="微软雅黑" pitchFamily="34" charset="-122"/>
            </a:endParaRPr>
          </a:p>
          <a:p>
            <a:pPr algn="ctr">
              <a:spcBef>
                <a:spcPct val="30000"/>
              </a:spcBef>
              <a:spcAft>
                <a:spcPct val="20000"/>
              </a:spcAft>
              <a:buClr>
                <a:srgbClr val="B4C95F"/>
              </a:buClr>
              <a:buFont typeface="Wingdings" pitchFamily="2" charset="2"/>
              <a:buNone/>
            </a:pPr>
            <a:endParaRPr lang="en-US" altLang="zh-CN" sz="2000" b="1" dirty="0">
              <a:latin typeface="微软雅黑" pitchFamily="34" charset="-122"/>
              <a:ea typeface="微软雅黑" pitchFamily="34" charset="-122"/>
            </a:endParaRPr>
          </a:p>
          <a:p>
            <a:pPr>
              <a:spcBef>
                <a:spcPct val="30000"/>
              </a:spcBef>
              <a:spcAft>
                <a:spcPct val="20000"/>
              </a:spcAft>
              <a:buClr>
                <a:srgbClr val="B4C95F"/>
              </a:buClr>
              <a:buFont typeface="Wingdings" pitchFamily="2" charset="2"/>
              <a:buNone/>
            </a:pPr>
            <a:r>
              <a:rPr lang="zh-CN" altLang="en-US" sz="2000" b="1" dirty="0">
                <a:latin typeface="微软雅黑" pitchFamily="34" charset="-122"/>
                <a:ea typeface="微软雅黑" pitchFamily="34" charset="-122"/>
              </a:rPr>
              <a:t>服务热线：</a:t>
            </a:r>
            <a:r>
              <a:rPr lang="en-US" altLang="zh-CN" sz="2000" b="1" dirty="0">
                <a:latin typeface="微软雅黑" pitchFamily="34" charset="-122"/>
                <a:ea typeface="微软雅黑" pitchFamily="34" charset="-122"/>
              </a:rPr>
              <a:t>4008210778</a:t>
            </a:r>
          </a:p>
          <a:p>
            <a:pPr>
              <a:spcBef>
                <a:spcPct val="30000"/>
              </a:spcBef>
              <a:spcAft>
                <a:spcPct val="20000"/>
              </a:spcAft>
              <a:buClr>
                <a:srgbClr val="B4C95F"/>
              </a:buClr>
              <a:buFont typeface="Wingdings" pitchFamily="2" charset="2"/>
              <a:buNone/>
            </a:pPr>
            <a:r>
              <a:rPr lang="zh-CN" altLang="en-US" sz="2000" b="1" dirty="0">
                <a:latin typeface="微软雅黑" pitchFamily="34" charset="-122"/>
                <a:ea typeface="微软雅黑" pitchFamily="34" charset="-122"/>
              </a:rPr>
              <a:t>售前咨询：</a:t>
            </a:r>
            <a:r>
              <a:rPr lang="en-US" altLang="zh-CN" sz="2000" b="1" dirty="0">
                <a:latin typeface="微软雅黑" pitchFamily="34" charset="-122"/>
                <a:ea typeface="微软雅黑" pitchFamily="34" charset="-122"/>
              </a:rPr>
              <a:t>ins.cn@dksh.com</a:t>
            </a:r>
          </a:p>
          <a:p>
            <a:pPr>
              <a:spcBef>
                <a:spcPct val="30000"/>
              </a:spcBef>
              <a:spcAft>
                <a:spcPct val="20000"/>
              </a:spcAft>
              <a:buClr>
                <a:srgbClr val="B4C95F"/>
              </a:buClr>
              <a:buFont typeface="Wingdings" pitchFamily="2" charset="2"/>
              <a:buNone/>
            </a:pPr>
            <a:r>
              <a:rPr lang="zh-CN" altLang="en-US" sz="2000" b="1" dirty="0">
                <a:latin typeface="微软雅黑" pitchFamily="34" charset="-122"/>
                <a:ea typeface="微软雅黑" pitchFamily="34" charset="-122"/>
              </a:rPr>
              <a:t>售后服务：</a:t>
            </a:r>
            <a:r>
              <a:rPr lang="en-US" altLang="zh-CN" sz="2000" b="1" dirty="0">
                <a:latin typeface="微软雅黑" pitchFamily="34" charset="-122"/>
                <a:ea typeface="微软雅黑" pitchFamily="34" charset="-122"/>
              </a:rPr>
              <a:t>ins-service.cn@dksh.com</a:t>
            </a:r>
          </a:p>
        </p:txBody>
      </p:sp>
      <p:sp>
        <p:nvSpPr>
          <p:cNvPr id="6" name="文本框 4"/>
          <p:cNvSpPr txBox="1"/>
          <p:nvPr/>
        </p:nvSpPr>
        <p:spPr>
          <a:xfrm>
            <a:off x="6864085" y="1189231"/>
            <a:ext cx="4704523" cy="1938992"/>
          </a:xfrm>
          <a:prstGeom prst="rect">
            <a:avLst/>
          </a:prstGeom>
          <a:noFill/>
        </p:spPr>
        <p:txBody>
          <a:bodyPr wrap="square" rtlCol="0">
            <a:spAutoFit/>
          </a:bodyPr>
          <a:ls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a:r>
              <a:rPr lang="zh-CN" altLang="en-US" sz="2000" b="1" dirty="0">
                <a:latin typeface="微软雅黑" panose="020B0503020204020204" pitchFamily="34" charset="-122"/>
                <a:ea typeface="微软雅黑" panose="020B0503020204020204" pitchFamily="34" charset="-122"/>
              </a:rPr>
              <a:t>大昌华嘉仪器部服务号</a:t>
            </a:r>
            <a:endParaRPr lang="en-US" altLang="zh-CN" sz="2000" b="1" dirty="0">
              <a:latin typeface="微软雅黑" panose="020B0503020204020204" pitchFamily="34" charset="-122"/>
              <a:ea typeface="微软雅黑" panose="020B0503020204020204" pitchFamily="34" charset="-122"/>
            </a:endParaRPr>
          </a:p>
          <a:p>
            <a:pPr algn="ctr"/>
            <a:endParaRPr lang="en-US" altLang="zh-CN" sz="2000" b="1" dirty="0">
              <a:latin typeface="微软雅黑" panose="020B0503020204020204" pitchFamily="34" charset="-122"/>
              <a:ea typeface="微软雅黑" panose="020B0503020204020204" pitchFamily="34" charset="-122"/>
            </a:endParaRPr>
          </a:p>
          <a:p>
            <a:pPr algn="ctr"/>
            <a:endParaRPr lang="en-US" altLang="zh-CN" sz="2000" b="1" dirty="0">
              <a:latin typeface="微软雅黑" panose="020B0503020204020204" pitchFamily="34" charset="-122"/>
              <a:ea typeface="微软雅黑" panose="020B0503020204020204" pitchFamily="34" charset="-122"/>
            </a:endParaRPr>
          </a:p>
          <a:p>
            <a:pPr algn="ctr"/>
            <a:r>
              <a:rPr lang="zh-CN" altLang="en-US" sz="2000" b="1" dirty="0">
                <a:latin typeface="微软雅黑" panose="020B0503020204020204" pitchFamily="34" charset="-122"/>
                <a:ea typeface="微软雅黑" panose="020B0503020204020204" pitchFamily="34" charset="-122"/>
              </a:rPr>
              <a:t>最新应用</a:t>
            </a:r>
            <a:endParaRPr lang="en-US" altLang="zh-CN" sz="2000" b="1" dirty="0">
              <a:latin typeface="微软雅黑" panose="020B0503020204020204" pitchFamily="34" charset="-122"/>
              <a:ea typeface="微软雅黑" panose="020B0503020204020204" pitchFamily="34" charset="-122"/>
            </a:endParaRPr>
          </a:p>
          <a:p>
            <a:pPr algn="ctr"/>
            <a:r>
              <a:rPr lang="zh-CN" altLang="en-US" sz="2000" b="1" dirty="0">
                <a:latin typeface="微软雅黑" panose="020B0503020204020204" pitchFamily="34" charset="-122"/>
                <a:ea typeface="微软雅黑" panose="020B0503020204020204" pitchFamily="34" charset="-122"/>
              </a:rPr>
              <a:t>最新活动</a:t>
            </a:r>
            <a:endParaRPr lang="en-US" altLang="zh-CN" sz="2000" b="1" dirty="0">
              <a:latin typeface="微软雅黑" panose="020B0503020204020204" pitchFamily="34" charset="-122"/>
              <a:ea typeface="微软雅黑" panose="020B0503020204020204" pitchFamily="34" charset="-122"/>
            </a:endParaRPr>
          </a:p>
          <a:p>
            <a:pPr algn="ctr"/>
            <a:r>
              <a:rPr lang="zh-CN" altLang="en-US" sz="2000" b="1" dirty="0">
                <a:latin typeface="微软雅黑" panose="020B0503020204020204" pitchFamily="34" charset="-122"/>
                <a:ea typeface="微软雅黑" panose="020B0503020204020204" pitchFamily="34" charset="-122"/>
              </a:rPr>
              <a:t>培训申请</a:t>
            </a:r>
          </a:p>
        </p:txBody>
      </p:sp>
      <p:pic>
        <p:nvPicPr>
          <p:cNvPr id="3" name="图片 2">
            <a:extLst>
              <a:ext uri="{FF2B5EF4-FFF2-40B4-BE49-F238E27FC236}">
                <a16:creationId xmlns="" xmlns:a16="http://schemas.microsoft.com/office/drawing/2014/main" id="{A9B5A56F-53A6-48D7-9421-79594728959F}"/>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7968208" y="3429000"/>
            <a:ext cx="2871192" cy="2434580"/>
          </a:xfrm>
          <a:prstGeom prst="rect">
            <a:avLst/>
          </a:prstGeom>
        </p:spPr>
      </p:pic>
    </p:spTree>
    <p:extLst>
      <p:ext uri="{BB962C8B-B14F-4D97-AF65-F5344CB8AC3E}">
        <p14:creationId xmlns:p14="http://schemas.microsoft.com/office/powerpoint/2010/main" xmlns="" val="39180243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78367" y="777876"/>
            <a:ext cx="8500533" cy="430213"/>
          </a:xfrm>
        </p:spPr>
        <p:txBody>
          <a:bodyPr/>
          <a:lstStyle/>
          <a:p>
            <a:pPr eaLnBrk="1" hangingPunct="1">
              <a:spcBef>
                <a:spcPct val="30000"/>
              </a:spcBef>
              <a:spcAft>
                <a:spcPct val="20000"/>
              </a:spcAft>
              <a:buClr>
                <a:schemeClr val="accent2"/>
              </a:buClr>
              <a:buFont typeface="Wingdings" pitchFamily="2" charset="2"/>
              <a:buNone/>
              <a:defRPr/>
            </a:pPr>
            <a:r>
              <a:rPr lang="de-DE" altLang="zh-CN" kern="1200" dirty="0">
                <a:solidFill>
                  <a:schemeClr val="tx1">
                    <a:lumMod val="50000"/>
                    <a:lumOff val="50000"/>
                  </a:schemeClr>
                </a:solidFill>
                <a:ea typeface="PMingLiU" pitchFamily="18" charset="-120"/>
                <a:cs typeface="+mj-cs"/>
              </a:rPr>
              <a:t>Disclaimer</a:t>
            </a:r>
          </a:p>
        </p:txBody>
      </p:sp>
      <p:sp>
        <p:nvSpPr>
          <p:cNvPr id="107523" name="Rectangle 3"/>
          <p:cNvSpPr>
            <a:spLocks noGrp="1" noChangeArrowheads="1"/>
          </p:cNvSpPr>
          <p:nvPr>
            <p:ph type="body" idx="1"/>
          </p:nvPr>
        </p:nvSpPr>
        <p:spPr/>
        <p:txBody>
          <a:bodyPr/>
          <a:lstStyle/>
          <a:p>
            <a:pPr marL="0" indent="0" eaLnBrk="1" hangingPunct="1">
              <a:buFont typeface="Wingdings" pitchFamily="2" charset="2"/>
              <a:buNone/>
            </a:pPr>
            <a:r>
              <a:rPr lang="en-US" altLang="zh-CN"/>
              <a:t>Due care has been used in preparation of this presentation and DKSH makes every effort to provide accurate and up-to-date information. Nevertheless, this presentation may be subject to technical inaccuracies, information that is not up-to-date or typographical errors. DKSH does not assume liability for relevance, accuracy and completeness of the information provided. DKSH reserves the right to change, supplement, or delete some or all of the information on this presentation without notice. </a:t>
            </a:r>
          </a:p>
          <a:p>
            <a:pPr marL="0" indent="0" eaLnBrk="1" hangingPunct="1"/>
            <a:endParaRPr lang="en-US" altLang="zh-CN"/>
          </a:p>
          <a:p>
            <a:pPr marL="0" indent="0" eaLnBrk="1" hangingPunct="1">
              <a:buFont typeface="Wingdings" pitchFamily="2" charset="2"/>
              <a:buNone/>
            </a:pPr>
            <a:r>
              <a:rPr lang="en-US" altLang="zh-CN"/>
              <a:t>The layout, graphics and other contents in this presentation are protected by copyright law and should not be reproduced or used without DKSH’s written permission.</a:t>
            </a:r>
            <a:endParaRPr lang="de-DE" altLang="zh-CN"/>
          </a:p>
        </p:txBody>
      </p:sp>
    </p:spTree>
    <p:extLst>
      <p:ext uri="{BB962C8B-B14F-4D97-AF65-F5344CB8AC3E}">
        <p14:creationId xmlns:p14="http://schemas.microsoft.com/office/powerpoint/2010/main" xmlns="" val="3602732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3"/>
          <p:cNvSpPr txBox="1">
            <a:spLocks noChangeArrowheads="1"/>
          </p:cNvSpPr>
          <p:nvPr/>
        </p:nvSpPr>
        <p:spPr bwMode="auto">
          <a:xfrm>
            <a:off x="2351618" y="473076"/>
            <a:ext cx="9840383" cy="61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fr-FR" altLang="fr-FR" sz="2000" b="1" i="0" u="none" strike="noStrike" kern="1200" cap="none" spc="0" normalizeH="0" baseline="0" noProof="0" dirty="0">
                <a:ln>
                  <a:noFill/>
                </a:ln>
                <a:solidFill>
                  <a:srgbClr val="202B46"/>
                </a:solidFill>
                <a:effectLst/>
                <a:uLnTx/>
                <a:uFillTx/>
                <a:latin typeface="Arial" charset="0"/>
                <a:ea typeface="MS PGothic" charset="-128"/>
                <a:cs typeface="+mn-cs"/>
              </a:rPr>
              <a:t>PHYSICAL STABILITY</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fr-FR" altLang="fr-FR" sz="1800" b="0" i="0" u="none" strike="noStrike" kern="1200" cap="none" spc="0" normalizeH="0" baseline="0" noProof="0" dirty="0" smtClean="0">
                <a:ln>
                  <a:noFill/>
                </a:ln>
                <a:solidFill>
                  <a:srgbClr val="0092D2"/>
                </a:solidFill>
                <a:effectLst/>
                <a:uLnTx/>
                <a:uFillTx/>
                <a:latin typeface="Arial" charset="0"/>
                <a:ea typeface="MS PGothic" charset="-128"/>
                <a:cs typeface="+mn-cs"/>
              </a:rPr>
              <a:t>Influence factors</a:t>
            </a:r>
            <a:endParaRPr kumimoji="0" lang="fr-FR" altLang="fr-FR" sz="1800" b="0" i="0" u="none" strike="noStrike" kern="1200" cap="none" spc="0" normalizeH="0" baseline="0" noProof="0" dirty="0">
              <a:ln>
                <a:noFill/>
              </a:ln>
              <a:solidFill>
                <a:srgbClr val="0092D2"/>
              </a:solidFill>
              <a:effectLst/>
              <a:uLnTx/>
              <a:uFillTx/>
              <a:latin typeface="Arial" charset="0"/>
              <a:ea typeface="MS PGothic" charset="-128"/>
              <a:cs typeface="+mn-cs"/>
            </a:endParaRPr>
          </a:p>
        </p:txBody>
      </p:sp>
      <p:sp>
        <p:nvSpPr>
          <p:cNvPr id="4" name="TextBox 3"/>
          <p:cNvSpPr txBox="1"/>
          <p:nvPr/>
        </p:nvSpPr>
        <p:spPr>
          <a:xfrm>
            <a:off x="767408" y="1268760"/>
            <a:ext cx="9217024" cy="1103122"/>
          </a:xfrm>
          <a:prstGeom prst="rect">
            <a:avLst/>
          </a:prstGeom>
          <a:noFill/>
        </p:spPr>
        <p:txBody>
          <a:bodyPr wrap="square" lIns="0" tIns="0" rIns="0" bIns="0" rtlCol="0">
            <a:spAutoFit/>
          </a:bodyPr>
          <a:lstStyle/>
          <a:p>
            <a:pPr marL="285750" marR="0" indent="-285750" algn="l" defTabSz="914400" rtl="0" eaLnBrk="1" fontAlgn="base" latinLnBrk="0" hangingPunct="1">
              <a:lnSpc>
                <a:spcPct val="112000"/>
              </a:lnSpc>
              <a:spcBef>
                <a:spcPct val="0"/>
              </a:spcBef>
              <a:spcAft>
                <a:spcPct val="0"/>
              </a:spcAft>
              <a:buClrTx/>
              <a:buSzTx/>
              <a:buFont typeface="Arial" panose="020B0604020202020204" pitchFamily="34" charset="0"/>
              <a:buChar char="•"/>
              <a:tabLst/>
            </a:pPr>
            <a:r>
              <a:rPr kumimoji="0" lang="en-US" altLang="zh-CN" sz="1600" b="1" i="0" u="none" strike="noStrike" kern="1200" cap="none" spc="0" normalizeH="0" baseline="0" noProof="0" dirty="0" smtClean="0">
                <a:ln>
                  <a:noFill/>
                </a:ln>
                <a:solidFill>
                  <a:srgbClr val="000000"/>
                </a:solidFill>
                <a:effectLst/>
                <a:uLnTx/>
                <a:uFillTx/>
                <a:latin typeface="Arial" charset="0"/>
                <a:ea typeface="+mn-ea"/>
                <a:cs typeface="+mn-cs"/>
              </a:rPr>
              <a:t>Temperature</a:t>
            </a:r>
          </a:p>
          <a:p>
            <a:pPr marL="0" marR="0" indent="0" algn="l" defTabSz="914400" rtl="0" eaLnBrk="1" fontAlgn="base" latinLnBrk="0" hangingPunct="1">
              <a:lnSpc>
                <a:spcPct val="112000"/>
              </a:lnSpc>
              <a:spcBef>
                <a:spcPct val="0"/>
              </a:spcBef>
              <a:spcAft>
                <a:spcPct val="0"/>
              </a:spcAft>
              <a:buClrTx/>
              <a:buSzTx/>
              <a:buFontTx/>
              <a:buNone/>
              <a:tabLst/>
            </a:pPr>
            <a:r>
              <a:rPr lang="en-US" altLang="zh-CN" sz="1600" dirty="0" smtClean="0">
                <a:solidFill>
                  <a:srgbClr val="000000"/>
                </a:solidFill>
                <a:latin typeface="Arial" charset="0"/>
                <a:ea typeface="+mn-ea"/>
              </a:rPr>
              <a:t>Room temperature</a:t>
            </a:r>
          </a:p>
          <a:p>
            <a:pPr marL="0" marR="0" indent="0" algn="l" defTabSz="914400" rtl="0" eaLnBrk="1" fontAlgn="base" latinLnBrk="0" hangingPunct="1">
              <a:lnSpc>
                <a:spcPct val="112000"/>
              </a:lnSpc>
              <a:spcBef>
                <a:spcPct val="0"/>
              </a:spcBef>
              <a:spcAft>
                <a:spcPct val="0"/>
              </a:spcAft>
              <a:buClrTx/>
              <a:buSzTx/>
              <a:buFontTx/>
              <a:buNone/>
              <a:tabLst/>
            </a:pPr>
            <a:r>
              <a:rPr lang="en-US" altLang="zh-CN" sz="1600" dirty="0" smtClean="0">
                <a:solidFill>
                  <a:srgbClr val="000000"/>
                </a:solidFill>
                <a:latin typeface="Arial" charset="0"/>
                <a:ea typeface="+mn-ea"/>
              </a:rPr>
              <a:t>High temperature</a:t>
            </a:r>
          </a:p>
          <a:p>
            <a:pPr marL="0" marR="0" indent="0" algn="l" defTabSz="914400" rtl="0" eaLnBrk="1" fontAlgn="base" latinLnBrk="0" hangingPunct="1">
              <a:lnSpc>
                <a:spcPct val="112000"/>
              </a:lnSpc>
              <a:spcBef>
                <a:spcPct val="0"/>
              </a:spcBef>
              <a:spcAft>
                <a:spcPct val="0"/>
              </a:spcAft>
              <a:buClrTx/>
              <a:buSzTx/>
              <a:buFontTx/>
              <a:buNone/>
              <a:tabLst/>
            </a:pPr>
            <a:r>
              <a:rPr kumimoji="0" lang="en-US" altLang="zh-CN" sz="1600" b="0" i="0" u="none" strike="noStrike" kern="1200" cap="none" spc="0" normalizeH="0" baseline="0" noProof="0" dirty="0" smtClean="0">
                <a:ln>
                  <a:noFill/>
                </a:ln>
                <a:solidFill>
                  <a:srgbClr val="000000"/>
                </a:solidFill>
                <a:effectLst/>
                <a:uLnTx/>
                <a:uFillTx/>
                <a:latin typeface="Arial" charset="0"/>
                <a:ea typeface="+mn-ea"/>
                <a:cs typeface="+mn-cs"/>
              </a:rPr>
              <a:t>Cycling of temperature</a:t>
            </a:r>
            <a:r>
              <a:rPr lang="zh-CN" altLang="en-US" sz="1600" dirty="0" smtClean="0">
                <a:solidFill>
                  <a:srgbClr val="000000"/>
                </a:solidFill>
                <a:latin typeface="Arial" charset="0"/>
                <a:ea typeface="+mn-ea"/>
              </a:rPr>
              <a:t> </a:t>
            </a:r>
            <a:endParaRPr kumimoji="0" lang="en-US" altLang="zh-CN" sz="1600" b="0" i="0" u="none" strike="noStrike" kern="1200" cap="none" spc="0" normalizeH="0" baseline="0" noProof="0" dirty="0" smtClean="0">
              <a:ln>
                <a:noFill/>
              </a:ln>
              <a:solidFill>
                <a:srgbClr val="000000"/>
              </a:solidFill>
              <a:effectLst/>
              <a:uLnTx/>
              <a:uFillTx/>
              <a:latin typeface="Arial" charset="0"/>
              <a:ea typeface="+mn-ea"/>
              <a:cs typeface="+mn-cs"/>
            </a:endParaRPr>
          </a:p>
        </p:txBody>
      </p:sp>
      <p:sp>
        <p:nvSpPr>
          <p:cNvPr id="5" name="TextBox 4"/>
          <p:cNvSpPr txBox="1"/>
          <p:nvPr/>
        </p:nvSpPr>
        <p:spPr>
          <a:xfrm>
            <a:off x="834408" y="2523529"/>
            <a:ext cx="9217024" cy="275781"/>
          </a:xfrm>
          <a:prstGeom prst="rect">
            <a:avLst/>
          </a:prstGeom>
          <a:noFill/>
        </p:spPr>
        <p:txBody>
          <a:bodyPr wrap="square" lIns="0" tIns="0" rIns="0" bIns="0" rtlCol="0">
            <a:spAutoFit/>
          </a:bodyPr>
          <a:lstStyle/>
          <a:p>
            <a:pPr marL="285750" marR="0" indent="-285750" algn="l" defTabSz="914400" rtl="0" eaLnBrk="1" fontAlgn="base" latinLnBrk="0" hangingPunct="1">
              <a:lnSpc>
                <a:spcPct val="112000"/>
              </a:lnSpc>
              <a:spcBef>
                <a:spcPct val="0"/>
              </a:spcBef>
              <a:spcAft>
                <a:spcPct val="0"/>
              </a:spcAft>
              <a:buClrTx/>
              <a:buSzTx/>
              <a:buFont typeface="Arial" panose="020B0604020202020204" pitchFamily="34" charset="0"/>
              <a:buChar char="•"/>
              <a:tabLst/>
            </a:pPr>
            <a:r>
              <a:rPr lang="en-US" altLang="zh-CN" sz="1600" b="1" noProof="0" dirty="0" smtClean="0">
                <a:solidFill>
                  <a:srgbClr val="000000"/>
                </a:solidFill>
                <a:latin typeface="Arial" charset="0"/>
                <a:ea typeface="+mn-ea"/>
              </a:rPr>
              <a:t>pH</a:t>
            </a:r>
            <a:endParaRPr lang="en-US" altLang="zh-CN" sz="1600" dirty="0" smtClean="0">
              <a:solidFill>
                <a:srgbClr val="000000"/>
              </a:solidFill>
              <a:latin typeface="Arial" charset="0"/>
              <a:ea typeface="+mn-ea"/>
            </a:endParaRPr>
          </a:p>
        </p:txBody>
      </p:sp>
      <p:sp>
        <p:nvSpPr>
          <p:cNvPr id="6" name="TextBox 5"/>
          <p:cNvSpPr txBox="1"/>
          <p:nvPr/>
        </p:nvSpPr>
        <p:spPr>
          <a:xfrm>
            <a:off x="834408" y="3052841"/>
            <a:ext cx="9217024" cy="551561"/>
          </a:xfrm>
          <a:prstGeom prst="rect">
            <a:avLst/>
          </a:prstGeom>
          <a:noFill/>
        </p:spPr>
        <p:txBody>
          <a:bodyPr wrap="square" lIns="0" tIns="0" rIns="0" bIns="0" rtlCol="0">
            <a:spAutoFit/>
          </a:bodyPr>
          <a:lstStyle/>
          <a:p>
            <a:pPr marL="285750" marR="0" indent="-285750" algn="l" defTabSz="914400" rtl="0" eaLnBrk="1" fontAlgn="base" latinLnBrk="0" hangingPunct="1">
              <a:lnSpc>
                <a:spcPct val="112000"/>
              </a:lnSpc>
              <a:spcBef>
                <a:spcPct val="0"/>
              </a:spcBef>
              <a:spcAft>
                <a:spcPct val="0"/>
              </a:spcAft>
              <a:buClrTx/>
              <a:buSzTx/>
              <a:buFont typeface="Arial" panose="020B0604020202020204" pitchFamily="34" charset="0"/>
              <a:buChar char="•"/>
              <a:tabLst/>
            </a:pPr>
            <a:r>
              <a:rPr lang="en-US" altLang="zh-CN" sz="1600" b="1" noProof="0" dirty="0" smtClean="0">
                <a:solidFill>
                  <a:srgbClr val="000000"/>
                </a:solidFill>
                <a:latin typeface="Arial" charset="0"/>
                <a:ea typeface="+mn-ea"/>
              </a:rPr>
              <a:t>Ionic strength</a:t>
            </a:r>
          </a:p>
          <a:p>
            <a:pPr marL="0" marR="0" indent="0" algn="l" defTabSz="914400" rtl="0" eaLnBrk="1" fontAlgn="base" latinLnBrk="0" hangingPunct="1">
              <a:lnSpc>
                <a:spcPct val="112000"/>
              </a:lnSpc>
              <a:spcBef>
                <a:spcPct val="0"/>
              </a:spcBef>
              <a:spcAft>
                <a:spcPct val="0"/>
              </a:spcAft>
              <a:buClrTx/>
              <a:buSzTx/>
              <a:buFontTx/>
              <a:buNone/>
              <a:tabLst/>
            </a:pPr>
            <a:r>
              <a:rPr kumimoji="0" lang="en-US" altLang="zh-CN" sz="1600" b="0" i="0" u="none" strike="noStrike" kern="1200" cap="none" spc="0" normalizeH="0" baseline="0" dirty="0" smtClean="0">
                <a:ln>
                  <a:noFill/>
                </a:ln>
                <a:solidFill>
                  <a:srgbClr val="000000"/>
                </a:solidFill>
                <a:effectLst/>
                <a:uLnTx/>
                <a:uFillTx/>
                <a:latin typeface="Arial" charset="0"/>
                <a:ea typeface="+mn-ea"/>
                <a:cs typeface="+mn-cs"/>
              </a:rPr>
              <a:t>Salt</a:t>
            </a:r>
            <a:endParaRPr lang="en-US" altLang="zh-CN" sz="1600" dirty="0" smtClean="0">
              <a:solidFill>
                <a:srgbClr val="000000"/>
              </a:solidFill>
              <a:latin typeface="Arial" charset="0"/>
              <a:ea typeface="+mn-ea"/>
            </a:endParaRPr>
          </a:p>
        </p:txBody>
      </p:sp>
      <p:sp>
        <p:nvSpPr>
          <p:cNvPr id="7" name="TextBox 6"/>
          <p:cNvSpPr txBox="1"/>
          <p:nvPr/>
        </p:nvSpPr>
        <p:spPr>
          <a:xfrm>
            <a:off x="834408" y="3880183"/>
            <a:ext cx="9217024" cy="275781"/>
          </a:xfrm>
          <a:prstGeom prst="rect">
            <a:avLst/>
          </a:prstGeom>
          <a:noFill/>
        </p:spPr>
        <p:txBody>
          <a:bodyPr wrap="square" lIns="0" tIns="0" rIns="0" bIns="0" rtlCol="0">
            <a:spAutoFit/>
          </a:bodyPr>
          <a:lstStyle/>
          <a:p>
            <a:pPr marL="285750" marR="0" indent="-285750" algn="l" defTabSz="914400" rtl="0" eaLnBrk="1" fontAlgn="base" latinLnBrk="0" hangingPunct="1">
              <a:lnSpc>
                <a:spcPct val="112000"/>
              </a:lnSpc>
              <a:spcBef>
                <a:spcPct val="0"/>
              </a:spcBef>
              <a:spcAft>
                <a:spcPct val="0"/>
              </a:spcAft>
              <a:buClrTx/>
              <a:buSzTx/>
              <a:buFont typeface="Arial" panose="020B0604020202020204" pitchFamily="34" charset="0"/>
              <a:buChar char="•"/>
              <a:tabLst/>
            </a:pPr>
            <a:r>
              <a:rPr lang="en-US" altLang="zh-CN" sz="1600" b="1" noProof="0" dirty="0" smtClean="0">
                <a:solidFill>
                  <a:srgbClr val="000000"/>
                </a:solidFill>
                <a:latin typeface="Arial" charset="0"/>
                <a:ea typeface="+mn-ea"/>
              </a:rPr>
              <a:t>Exposure to light</a:t>
            </a:r>
          </a:p>
        </p:txBody>
      </p:sp>
      <p:sp>
        <p:nvSpPr>
          <p:cNvPr id="8" name="TextBox 7"/>
          <p:cNvSpPr txBox="1"/>
          <p:nvPr/>
        </p:nvSpPr>
        <p:spPr>
          <a:xfrm>
            <a:off x="834408" y="4653136"/>
            <a:ext cx="9217024" cy="551561"/>
          </a:xfrm>
          <a:prstGeom prst="rect">
            <a:avLst/>
          </a:prstGeom>
          <a:noFill/>
        </p:spPr>
        <p:txBody>
          <a:bodyPr wrap="square" lIns="0" tIns="0" rIns="0" bIns="0" rtlCol="0">
            <a:spAutoFit/>
          </a:bodyPr>
          <a:lstStyle/>
          <a:p>
            <a:pPr marL="285750" marR="0" indent="-285750" algn="l" defTabSz="914400" rtl="0" eaLnBrk="1" fontAlgn="base" latinLnBrk="0" hangingPunct="1">
              <a:lnSpc>
                <a:spcPct val="112000"/>
              </a:lnSpc>
              <a:spcBef>
                <a:spcPct val="0"/>
              </a:spcBef>
              <a:spcAft>
                <a:spcPct val="0"/>
              </a:spcAft>
              <a:buClrTx/>
              <a:buSzTx/>
              <a:buFont typeface="Arial" panose="020B0604020202020204" pitchFamily="34" charset="0"/>
              <a:buChar char="•"/>
              <a:tabLst/>
            </a:pPr>
            <a:r>
              <a:rPr lang="en-US" altLang="zh-CN" sz="1600" b="1" noProof="0" dirty="0" smtClean="0">
                <a:solidFill>
                  <a:srgbClr val="000000"/>
                </a:solidFill>
                <a:latin typeface="Arial" charset="0"/>
                <a:ea typeface="+mn-ea"/>
              </a:rPr>
              <a:t>Stress</a:t>
            </a:r>
          </a:p>
          <a:p>
            <a:pPr marL="0" marR="0" indent="0" algn="l" defTabSz="914400" rtl="0" eaLnBrk="1" fontAlgn="base" latinLnBrk="0" hangingPunct="1">
              <a:lnSpc>
                <a:spcPct val="112000"/>
              </a:lnSpc>
              <a:spcBef>
                <a:spcPct val="0"/>
              </a:spcBef>
              <a:spcAft>
                <a:spcPct val="0"/>
              </a:spcAft>
              <a:buClrTx/>
              <a:buSzTx/>
              <a:buFontTx/>
              <a:buNone/>
              <a:tabLst/>
            </a:pPr>
            <a:r>
              <a:rPr lang="en-US" altLang="zh-CN" sz="1600" noProof="0" dirty="0" smtClean="0">
                <a:solidFill>
                  <a:srgbClr val="000000"/>
                </a:solidFill>
                <a:latin typeface="Arial" charset="0"/>
                <a:ea typeface="+mn-ea"/>
              </a:rPr>
              <a:t>Vibration and Centrifugation</a:t>
            </a:r>
          </a:p>
        </p:txBody>
      </p:sp>
      <p:sp>
        <p:nvSpPr>
          <p:cNvPr id="2" name="TextBox 1"/>
          <p:cNvSpPr txBox="1"/>
          <p:nvPr/>
        </p:nvSpPr>
        <p:spPr>
          <a:xfrm>
            <a:off x="6480043" y="3477635"/>
            <a:ext cx="2112235" cy="551561"/>
          </a:xfrm>
          <a:prstGeom prst="rect">
            <a:avLst/>
          </a:prstGeom>
          <a:noFill/>
        </p:spPr>
        <p:txBody>
          <a:bodyPr wrap="square" lIns="0" tIns="0" rIns="0" bIns="0" rtlCol="0">
            <a:spAutoFit/>
          </a:bodyPr>
          <a:lstStyle/>
          <a:p>
            <a:pPr marL="0" marR="0" indent="0" algn="l" defTabSz="914400" rtl="0" eaLnBrk="1" fontAlgn="base" latinLnBrk="0" hangingPunct="1">
              <a:lnSpc>
                <a:spcPct val="112000"/>
              </a:lnSpc>
              <a:spcBef>
                <a:spcPct val="0"/>
              </a:spcBef>
              <a:spcAft>
                <a:spcPct val="0"/>
              </a:spcAft>
              <a:buClrTx/>
              <a:buSzTx/>
              <a:buFontTx/>
              <a:buNone/>
              <a:tabLst/>
            </a:pPr>
            <a:r>
              <a:rPr kumimoji="0" lang="en-US" altLang="zh-CN" sz="1600" b="0" i="0" u="none" strike="noStrike" kern="1200" cap="none" spc="0" normalizeH="0" baseline="0" noProof="0" dirty="0" smtClean="0">
                <a:ln>
                  <a:noFill/>
                </a:ln>
                <a:solidFill>
                  <a:srgbClr val="000000"/>
                </a:solidFill>
                <a:effectLst/>
                <a:uLnTx/>
                <a:uFillTx/>
                <a:latin typeface="Arial" charset="0"/>
                <a:ea typeface="+mn-ea"/>
                <a:cs typeface="+mn-cs"/>
              </a:rPr>
              <a:t>Particle size</a:t>
            </a:r>
          </a:p>
          <a:p>
            <a:pPr marL="0" marR="0" indent="0" algn="l" defTabSz="914400" rtl="0" eaLnBrk="1" fontAlgn="base" latinLnBrk="0" hangingPunct="1">
              <a:lnSpc>
                <a:spcPct val="112000"/>
              </a:lnSpc>
              <a:spcBef>
                <a:spcPct val="0"/>
              </a:spcBef>
              <a:spcAft>
                <a:spcPct val="0"/>
              </a:spcAft>
              <a:buClrTx/>
              <a:buSzTx/>
              <a:buFontTx/>
              <a:buNone/>
              <a:tabLst/>
            </a:pPr>
            <a:r>
              <a:rPr lang="en-US" altLang="zh-CN" sz="1600" dirty="0" smtClean="0">
                <a:solidFill>
                  <a:srgbClr val="000000"/>
                </a:solidFill>
                <a:latin typeface="Arial" charset="0"/>
                <a:ea typeface="+mn-ea"/>
              </a:rPr>
              <a:t>Viscosity</a:t>
            </a:r>
            <a:endParaRPr kumimoji="0" lang="zh-CN" altLang="en-US" sz="1600" b="0" i="0" u="none" strike="noStrike" kern="1200" cap="none" spc="0" normalizeH="0" baseline="0" noProof="0" dirty="0" err="1" smtClean="0">
              <a:ln>
                <a:noFill/>
              </a:ln>
              <a:solidFill>
                <a:srgbClr val="000000"/>
              </a:solidFill>
              <a:effectLst/>
              <a:uLnTx/>
              <a:uFillTx/>
              <a:latin typeface="Arial" charset="0"/>
              <a:ea typeface="+mn-ea"/>
              <a:cs typeface="+mn-cs"/>
            </a:endParaRPr>
          </a:p>
        </p:txBody>
      </p:sp>
      <p:pic>
        <p:nvPicPr>
          <p:cNvPr id="9" name="Image 3">
            <a:extLst>
              <a:ext uri="{FF2B5EF4-FFF2-40B4-BE49-F238E27FC236}">
                <a16:creationId xmlns:a16="http://schemas.microsoft.com/office/drawing/2014/main" xmlns="" id="{59498AE4-54F8-4DAF-99CA-1262A89C72EF}"/>
              </a:ext>
            </a:extLst>
          </p:cNvPr>
          <p:cNvPicPr>
            <a:picLocks noChangeAspect="1"/>
          </p:cNvPicPr>
          <p:nvPr/>
        </p:nvPicPr>
        <p:blipFill>
          <a:blip r:embed="rId2" cstate="print"/>
          <a:stretch>
            <a:fillRect/>
          </a:stretch>
        </p:blipFill>
        <p:spPr>
          <a:xfrm>
            <a:off x="6273494" y="4653136"/>
            <a:ext cx="2909375" cy="767925"/>
          </a:xfrm>
          <a:prstGeom prst="rect">
            <a:avLst/>
          </a:prstGeom>
        </p:spPr>
      </p:pic>
      <p:pic>
        <p:nvPicPr>
          <p:cNvPr id="10" name="Image 2">
            <a:extLst>
              <a:ext uri="{FF2B5EF4-FFF2-40B4-BE49-F238E27FC236}">
                <a16:creationId xmlns:a16="http://schemas.microsoft.com/office/drawing/2014/main" xmlns="" id="{04137531-CA26-4DA2-8DD8-A23046052A30}"/>
              </a:ext>
            </a:extLst>
          </p:cNvPr>
          <p:cNvPicPr>
            <a:picLocks noChangeAspect="1"/>
          </p:cNvPicPr>
          <p:nvPr/>
        </p:nvPicPr>
        <p:blipFill>
          <a:blip r:embed="rId3" cstate="print"/>
          <a:stretch>
            <a:fillRect/>
          </a:stretch>
        </p:blipFill>
        <p:spPr>
          <a:xfrm>
            <a:off x="9468800" y="4133714"/>
            <a:ext cx="1956085" cy="2100445"/>
          </a:xfrm>
          <a:prstGeom prst="rect">
            <a:avLst/>
          </a:prstGeom>
        </p:spPr>
      </p:pic>
      <p:sp>
        <p:nvSpPr>
          <p:cNvPr id="11" name="右大括号 10"/>
          <p:cNvSpPr/>
          <p:nvPr/>
        </p:nvSpPr>
        <p:spPr>
          <a:xfrm>
            <a:off x="4943872" y="1988840"/>
            <a:ext cx="864096" cy="3215856"/>
          </a:xfrm>
          <a:prstGeom prst="rightBrace">
            <a:avLst/>
          </a:prstGeom>
          <a:noFill/>
          <a:ln w="9525" cap="flat" cmpd="sng" algn="ctr">
            <a:solidFill>
              <a:srgbClr val="98989A"/>
            </a:solidFill>
            <a:prstDash val="solid"/>
          </a:ln>
          <a:effectLst/>
        </p:spPr>
        <p:txBody>
          <a:bodyPr rtlCol="0" anchor="ctr"/>
          <a:lstStyle/>
          <a:p>
            <a:pPr algn="ctr"/>
            <a:endParaRPr lang="zh-CN" altLang="en-US"/>
          </a:p>
        </p:txBody>
      </p:sp>
      <p:sp>
        <p:nvSpPr>
          <p:cNvPr id="12" name="矩形 11"/>
          <p:cNvSpPr/>
          <p:nvPr/>
        </p:nvSpPr>
        <p:spPr>
          <a:xfrm>
            <a:off x="3203596" y="2777060"/>
            <a:ext cx="1249060" cy="333617"/>
          </a:xfrm>
          <a:prstGeom prst="rect">
            <a:avLst/>
          </a:prstGeom>
        </p:spPr>
        <p:txBody>
          <a:bodyPr wrap="none">
            <a:spAutoFit/>
          </a:bodyPr>
          <a:lstStyle/>
          <a:p>
            <a:pPr eaLnBrk="1" hangingPunct="1">
              <a:lnSpc>
                <a:spcPct val="112000"/>
              </a:lnSpc>
            </a:pPr>
            <a:r>
              <a:rPr lang="en-US" altLang="zh-CN" sz="1400" dirty="0">
                <a:solidFill>
                  <a:srgbClr val="000000"/>
                </a:solidFill>
                <a:latin typeface="Arial" charset="0"/>
              </a:rPr>
              <a:t>zeta potential</a:t>
            </a:r>
          </a:p>
        </p:txBody>
      </p:sp>
    </p:spTree>
    <p:extLst>
      <p:ext uri="{BB962C8B-B14F-4D97-AF65-F5344CB8AC3E}">
        <p14:creationId xmlns:p14="http://schemas.microsoft.com/office/powerpoint/2010/main" xmlns="" val="259715304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96fd4edd-589c-475d-accd-ca9fb1c4c9b4}"/>
</p:tagLst>
</file>

<file path=ppt/tags/tag2.xml><?xml version="1.0" encoding="utf-8"?>
<p:tagLst xmlns:a="http://schemas.openxmlformats.org/drawingml/2006/main" xmlns:r="http://schemas.openxmlformats.org/officeDocument/2006/relationships" xmlns:p="http://schemas.openxmlformats.org/presentationml/2006/main">
  <p:tag name="REFSHAPE" val="586796236"/>
  <p:tag name="KSO_WM_UNIT_PLACING_PICTURE_USER_VIEWPORT" val="{&quot;height&quot;:3885,&quot;width&quot;:7065}"/>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ofAinP2MuUqihfDMVRNHnQ"/>
</p:tagLst>
</file>

<file path=ppt/theme/theme1.xml><?xml version="1.0" encoding="utf-8"?>
<a:theme xmlns:a="http://schemas.openxmlformats.org/drawingml/2006/main" name="DKSH template">
  <a:themeElements>
    <a:clrScheme name="DKSH">
      <a:dk1>
        <a:srgbClr val="000000"/>
      </a:dk1>
      <a:lt1>
        <a:srgbClr val="FFFFFF"/>
      </a:lt1>
      <a:dk2>
        <a:srgbClr val="98989A"/>
      </a:dk2>
      <a:lt2>
        <a:srgbClr val="AB1032"/>
      </a:lt2>
      <a:accent1>
        <a:srgbClr val="AB1032"/>
      </a:accent1>
      <a:accent2>
        <a:srgbClr val="98989A"/>
      </a:accent2>
      <a:accent3>
        <a:srgbClr val="B4B4B5"/>
      </a:accent3>
      <a:accent4>
        <a:srgbClr val="CFCFD0"/>
      </a:accent4>
      <a:accent5>
        <a:srgbClr val="EBEBEB"/>
      </a:accent5>
      <a:accent6>
        <a:srgbClr val="000000"/>
      </a:accent6>
      <a:hlink>
        <a:srgbClr val="AB1032"/>
      </a:hlink>
      <a:folHlink>
        <a:srgbClr val="98989A"/>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rgbClr val="98989A"/>
        </a:solidFill>
        <a:ln w="25400" cap="flat" cmpd="sng" algn="ctr">
          <a:noFill/>
          <a:prstDash val="solid"/>
        </a:ln>
        <a:effectLst/>
      </a:spPr>
      <a:bodyPr rot="0" spcFirstLastPara="0" vert="horz" wrap="square" lIns="72000" tIns="36000" rIns="72000" bIns="36000" numCol="1" spcCol="0" rtlCol="0" fromWordArt="0" anchor="ctr" anchorCtr="0" forceAA="0" compatLnSpc="1">
        <a:prstTxWarp prst="textNoShape">
          <a:avLst/>
        </a:prstTxWarp>
        <a:noAutofit/>
      </a:bodyPr>
      <a:lstStyle>
        <a:defPPr marL="0" marR="0" indent="0" algn="ctr" defTabSz="914400" rtl="0" eaLnBrk="1" fontAlgn="base" latinLnBrk="0" hangingPunct="1">
          <a:lnSpc>
            <a:spcPct val="112000"/>
          </a:lnSpc>
          <a:spcBef>
            <a:spcPct val="0"/>
          </a:spcBef>
          <a:spcAft>
            <a:spcPct val="0"/>
          </a:spcAft>
          <a:buClrTx/>
          <a:buSzTx/>
          <a:buFontTx/>
          <a:buNone/>
          <a:tabLst/>
          <a:defRPr kumimoji="0" sz="1600" b="0" i="0" u="none" strike="noStrike" kern="1200" cap="none" spc="0" normalizeH="0" baseline="0" noProof="0" dirty="0" err="1" smtClean="0">
            <a:ln>
              <a:noFill/>
            </a:ln>
            <a:solidFill>
              <a:srgbClr val="FFFFFF"/>
            </a:solidFill>
            <a:effectLst/>
            <a:uLnTx/>
            <a:uFillTx/>
            <a:latin typeface="Arial"/>
            <a:ea typeface="+mn-ea"/>
            <a:cs typeface="+mn-cs"/>
          </a:defRPr>
        </a:defPPr>
      </a:lstStyle>
    </a:spDef>
    <a:lnDef>
      <a:spPr>
        <a:noFill/>
        <a:ln w="9525" cap="flat" cmpd="sng" algn="ctr">
          <a:solidFill>
            <a:srgbClr val="98989A"/>
          </a:solidFill>
          <a:prstDash val="solid"/>
        </a:ln>
        <a:effectLst/>
      </a:spPr>
      <a:bodyPr/>
      <a:lstStyle/>
    </a:lnDef>
    <a:txDef>
      <a:spPr>
        <a:noFill/>
      </a:spPr>
      <a:bodyPr wrap="square" lIns="0" tIns="0" rIns="0" bIns="0" rtlCol="0">
        <a:spAutoFit/>
      </a:bodyPr>
      <a:lstStyle>
        <a:defPPr marL="0" marR="0" indent="0" algn="l" defTabSz="914400" rtl="0" eaLnBrk="1" fontAlgn="base" latinLnBrk="0" hangingPunct="1">
          <a:lnSpc>
            <a:spcPct val="112000"/>
          </a:lnSpc>
          <a:spcBef>
            <a:spcPct val="0"/>
          </a:spcBef>
          <a:spcAft>
            <a:spcPct val="0"/>
          </a:spcAft>
          <a:buClrTx/>
          <a:buSzTx/>
          <a:buFontTx/>
          <a:buNone/>
          <a:tabLst/>
          <a:defRPr kumimoji="0" sz="1600" b="0" i="0" u="none" strike="noStrike" kern="1200" cap="none" spc="0" normalizeH="0" baseline="0" noProof="0" dirty="0" err="1" smtClean="0">
            <a:ln>
              <a:noFill/>
            </a:ln>
            <a:solidFill>
              <a:srgbClr val="000000"/>
            </a:solidFill>
            <a:effectLst/>
            <a:uLnTx/>
            <a:uFillTx/>
            <a:latin typeface="Arial" charset="0"/>
            <a:ea typeface="+mn-ea"/>
            <a:cs typeface="+mn-cs"/>
          </a:defRPr>
        </a:defPPr>
      </a:lstStyle>
    </a:txDef>
  </a:objectDefaults>
  <a:extraClrSchemeLst/>
  <a:custClrLst>
    <a:custClr name="Corporate Color   171/16/50">
      <a:srgbClr val="AB1032"/>
    </a:custClr>
    <a:custClr name="Corporate Color   152/152/154">
      <a:srgbClr val="98989A"/>
    </a:custClr>
    <a:custClr name="Corporate Color   180/180/181">
      <a:srgbClr val="B4B4B5"/>
    </a:custClr>
    <a:custClr name="Corporate Color   207/207/208">
      <a:srgbClr val="CFCFD0"/>
    </a:custClr>
    <a:custClr name="Corporate Color   235/235/235">
      <a:srgbClr val="EBEBEB"/>
    </a:custClr>
    <a:custClr name="Corporate Color   0/0/0">
      <a:srgbClr val="000000"/>
    </a:custClr>
    <a:custClr name=" ">
      <a:srgbClr val="FFFFFF"/>
    </a:custClr>
    <a:custClr name=" ">
      <a:srgbClr val="FFFFFF"/>
    </a:custClr>
    <a:custClr name=" ">
      <a:srgbClr val="FFFFFF"/>
    </a:custClr>
    <a:custClr name=" ">
      <a:srgbClr val="FFFFFF"/>
    </a:custClr>
    <a:custClr name="Additional Color Group 1   106/28/43">
      <a:srgbClr val="6A1C2B"/>
    </a:custClr>
    <a:custClr name="Additional Color Group 1   221/149/23">
      <a:srgbClr val="DD9517"/>
    </a:custClr>
    <a:custClr name="Additional Color Group 1   223/160/138">
      <a:srgbClr val="DFA08A"/>
    </a:custClr>
    <a:custClr name="Additional Color Group 1   238/197/42">
      <a:srgbClr val="EEC52A"/>
    </a:custClr>
    <a:custClr name="Additional Color Group 1   166/119/128">
      <a:srgbClr val="A67780"/>
    </a:custClr>
    <a:custClr name="Additional Color Group 1   236/192/116">
      <a:srgbClr val="ECC074"/>
    </a:custClr>
    <a:custClr name="Additional Color Group 1   237/199/186">
      <a:srgbClr val="EDC7BA"/>
    </a:custClr>
    <a:custClr name="Additional Color Group 1   246/221/128">
      <a:srgbClr val="F6DD80"/>
    </a:custClr>
    <a:custClr name=" ">
      <a:srgbClr val="FFFFFF"/>
    </a:custClr>
    <a:custClr name=" ">
      <a:srgbClr val="FFFFFF"/>
    </a:custClr>
    <a:custClr name="Additional Color Group 2   15/60/40">
      <a:srgbClr val="0F3C28"/>
    </a:custClr>
    <a:custClr name="Additional Color Group 2   180/201/95">
      <a:srgbClr val="B4C95F"/>
    </a:custClr>
    <a:custClr name="Additional Color Group 2   0/133/116">
      <a:srgbClr val="008574"/>
    </a:custClr>
    <a:custClr name="Additional Color Group 2   164/204/191">
      <a:srgbClr val="A4CCBF"/>
    </a:custClr>
    <a:custClr name="Additional Color Group 2   111/139/126">
      <a:srgbClr val="6F8B7E"/>
    </a:custClr>
    <a:custClr name="Additional Color Group 2   211/223/160">
      <a:srgbClr val="D3DFA0"/>
    </a:custClr>
    <a:custClr name="Additional Color Group 2   102/183/172">
      <a:srgbClr val="66B7AC"/>
    </a:custClr>
    <a:custClr name="Additional Color Group 2   201/225/217">
      <a:srgbClr val="C9E1D9"/>
    </a:custClr>
    <a:custClr name=" ">
      <a:srgbClr val="FFFFFF"/>
    </a:custClr>
    <a:custClr name=" ">
      <a:srgbClr val="FFFFFF"/>
    </a:custClr>
    <a:custClr name="Additional Color Group 3   17/40/81">
      <a:srgbClr val="112851"/>
    </a:custClr>
    <a:custClr name="Additional Color Group 3   173/196/227">
      <a:srgbClr val="ADC4E3"/>
    </a:custClr>
    <a:custClr name="Additional Color Group 3   0/105/175">
      <a:srgbClr val="0069AF"/>
    </a:custClr>
    <a:custClr name="Additional Color Group 3   155/204/224">
      <a:srgbClr val="9BCCE0"/>
    </a:custClr>
    <a:custClr name="Additional Color Group 3   113/126/151">
      <a:srgbClr val="717E97"/>
    </a:custClr>
    <a:custClr name="Additional Color Group 3   207/220/239">
      <a:srgbClr val="CFDCEF"/>
    </a:custClr>
    <a:custClr name="Additional Color Group 3   102/166/207">
      <a:srgbClr val="66A6CF"/>
    </a:custClr>
    <a:custClr name="Additional Color Group 3   196/225/237">
      <a:srgbClr val="C4E1ED"/>
    </a:custClr>
    <a:custClr name=" ">
      <a:srgbClr val="FFFFFF"/>
    </a:custClr>
    <a:custClr name=" ">
      <a:srgbClr val="FFFFFF"/>
    </a:custClr>
    <a:custClr name="Additional Color Group 4   78/30/74">
      <a:srgbClr val="4E1E4A"/>
    </a:custClr>
    <a:custClr name="Additional Color Group 4   178/156/195">
      <a:srgbClr val="B29CC3"/>
    </a:custClr>
    <a:custClr name="Additional Color Group 4   84/79/128">
      <a:srgbClr val="544F80"/>
    </a:custClr>
    <a:custClr name="Additional Color Group 4   206/207/227">
      <a:srgbClr val="CECFE3"/>
    </a:custClr>
    <a:custClr name="Additional Color Group 4   149/120/147">
      <a:srgbClr val="957893"/>
    </a:custClr>
    <a:custClr name="Additional Color Group 4   153/150/179">
      <a:srgbClr val="9996B3"/>
    </a:custClr>
    <a:custClr name="Additional Color Group 4   210/196/220">
      <a:srgbClr val="D2C4DC"/>
    </a:custClr>
    <a:custClr name="Additional Color Group 4   226/227/239">
      <a:srgbClr val="E2E3EF"/>
    </a:custClr>
    <a:custClr name=" ">
      <a:srgbClr val="FFFFFF"/>
    </a:custClr>
    <a:custClr name=" ">
      <a:srgbClr val="FFFFFF"/>
    </a:custClr>
  </a:custClrLst>
  <a:extLst>
    <a:ext uri="{05A4C25C-085E-4340-85A3-A5531E510DB2}">
      <thm15:themeFamily xmlns="" xmlns:thm15="http://schemas.microsoft.com/office/thememl/2012/main" name="DKSH template" id="{598F298C-09D7-4DB9-B4B3-395773155864}" vid="{273141BC-6AEA-429F-A427-B4C04B05AB8D}"/>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5006</TotalTime>
  <Words>4993</Words>
  <Application>Microsoft Office PowerPoint</Application>
  <PresentationFormat>自定义</PresentationFormat>
  <Paragraphs>769</Paragraphs>
  <Slides>82</Slides>
  <Notes>24</Notes>
  <HiddenSlides>0</HiddenSlides>
  <MMClips>1</MMClips>
  <ScaleCrop>false</ScaleCrop>
  <HeadingPairs>
    <vt:vector size="4" baseType="variant">
      <vt:variant>
        <vt:lpstr>主题</vt:lpstr>
      </vt:variant>
      <vt:variant>
        <vt:i4>1</vt:i4>
      </vt:variant>
      <vt:variant>
        <vt:lpstr>幻灯片标题</vt:lpstr>
      </vt:variant>
      <vt:variant>
        <vt:i4>82</vt:i4>
      </vt:variant>
    </vt:vector>
  </HeadingPairs>
  <TitlesOfParts>
    <vt:vector size="83" baseType="lpstr">
      <vt:lpstr>DKSH template</vt:lpstr>
      <vt:lpstr> Turbiscan安装培训 </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参数1 体积变化值</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数据的导出</vt:lpstr>
      <vt:lpstr>Turbiscan思维导图</vt:lpstr>
      <vt:lpstr>幻灯片 62</vt:lpstr>
      <vt:lpstr>幻灯片 63</vt:lpstr>
      <vt:lpstr>幻灯片 64</vt:lpstr>
      <vt:lpstr>幻灯片 65</vt:lpstr>
      <vt:lpstr>幻灯片 66</vt:lpstr>
      <vt:lpstr>幻灯片 67</vt:lpstr>
      <vt:lpstr>幻灯片 68</vt:lpstr>
      <vt:lpstr>幻灯片 69</vt:lpstr>
      <vt:lpstr>幻灯片 70</vt:lpstr>
      <vt:lpstr>幻灯片 71</vt:lpstr>
      <vt:lpstr>幻灯片 72</vt:lpstr>
      <vt:lpstr>幻灯片 73</vt:lpstr>
      <vt:lpstr>幻灯片 74</vt:lpstr>
      <vt:lpstr>幻灯片 75</vt:lpstr>
      <vt:lpstr>幻灯片 76</vt:lpstr>
      <vt:lpstr>幻灯片 77</vt:lpstr>
      <vt:lpstr>幻灯片 78</vt:lpstr>
      <vt:lpstr>幻灯片 79</vt:lpstr>
      <vt:lpstr>幻灯片 80</vt:lpstr>
      <vt:lpstr>幻灯片 81</vt:lpstr>
      <vt:lpstr>Disclaimer</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食品稳定性问题研究第五讲：肉制品</dc:title>
  <dc:creator>Ellen He</dc:creator>
  <cp:lastModifiedBy>Administrator</cp:lastModifiedBy>
  <cp:revision>60</cp:revision>
  <dcterms:created xsi:type="dcterms:W3CDTF">2020-08-11T02:00:20Z</dcterms:created>
  <dcterms:modified xsi:type="dcterms:W3CDTF">2020-11-02T06:49:43Z</dcterms:modified>
</cp:coreProperties>
</file>